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113" dt="2023-08-15T20:44:1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4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7822"/>
            <a:ext cx="10287000" cy="6853714"/>
          </a:xfrm>
          <a:custGeom>
            <a:avLst/>
            <a:gdLst/>
            <a:ahLst/>
            <a:cxnLst/>
            <a:rect l="l" t="t" r="r" b="b"/>
            <a:pathLst>
              <a:path w="10287000" h="6853714">
                <a:moveTo>
                  <a:pt x="0" y="0"/>
                </a:moveTo>
                <a:lnTo>
                  <a:pt x="10287000" y="0"/>
                </a:lnTo>
                <a:lnTo>
                  <a:pt x="10287000" y="6853714"/>
                </a:lnTo>
                <a:lnTo>
                  <a:pt x="0" y="685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79996" y="8146786"/>
            <a:ext cx="9527008" cy="1725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Canva Sans Bold"/>
              </a:rPr>
              <a:t>Few things in the world make as big of a difference in someone’s life 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Canva Sans Bold"/>
              </a:rPr>
              <a:t>as a great teacher.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03A7C35-F200-8A82-18B3-7B9CF7F5798F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15</cp:revision>
  <dcterms:created xsi:type="dcterms:W3CDTF">2006-08-16T00:00:00Z</dcterms:created>
  <dcterms:modified xsi:type="dcterms:W3CDTF">2023-08-15T20:44:25Z</dcterms:modified>
  <dc:identifier>DAFq-VuYpBs</dc:identifier>
</cp:coreProperties>
</file>