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297" autoAdjust="0"/>
    <p:restoredTop sz="80292" autoAdjust="0"/>
  </p:normalViewPr>
  <p:slideViewPr>
    <p:cSldViewPr snapToGrid="0">
      <p:cViewPr varScale="1">
        <p:scale>
          <a:sx n="94" d="100"/>
          <a:sy n="94" d="100"/>
        </p:scale>
        <p:origin x="13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9.3.26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9.3.26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9/3/26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187-day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$60,000 = $40.11/hr.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6CC275E-2B8F-805F-59D3-A84A93078CCB}"/>
              </a:ext>
            </a:extLst>
          </p:cNvPr>
          <p:cNvGraphicFramePr/>
          <p:nvPr>
            <p:extLst>
              <p:ext uri="{D42A27DB-BD31-4B8C-83A1-F6EECF244321}">
                <p14:modId xmlns:p14="http://schemas.microsoft.com/office/powerpoint/2010/main" val="1853248678"/>
              </p:ext>
            </p:extLst>
          </p:nvPr>
        </p:nvGraphicFramePr>
        <p:xfrm>
          <a:off x="363415" y="2951378"/>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Bozeman School District 7</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$50,242 - $69,083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187-day contract </a:t>
            </a:r>
            <a:r>
              <a:rPr lang="en-US" sz="2400" dirty="0">
                <a:solidFill>
                  <a:srgbClr val="7030A0"/>
                </a:solidFill>
                <a:sym typeface="Calibri"/>
              </a:rPr>
              <a:t>→</a:t>
            </a:r>
            <a:r>
              <a:rPr lang="en-US" sz="2400" dirty="0">
                <a:solidFill>
                  <a:srgbClr val="7030A0"/>
                </a:solidFill>
              </a:rPr>
              <a:t> $67,600 = $45.19/hr.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97CE7EAF-E9F4-D906-2BA4-C68A5E0B1708}"/>
              </a:ext>
            </a:extLst>
          </p:cNvPr>
          <p:cNvGraphicFramePr/>
          <p:nvPr>
            <p:extLst>
              <p:ext uri="{D42A27DB-BD31-4B8C-83A1-F6EECF244321}">
                <p14:modId xmlns:p14="http://schemas.microsoft.com/office/powerpoint/2010/main" val="580443966"/>
              </p:ext>
            </p:extLst>
          </p:nvPr>
        </p:nvGraphicFramePr>
        <p:xfrm>
          <a:off x="363415" y="2951378"/>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Bozeman School District 7</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$50,242 - $69,083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$58,180 - $77,021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$67,274 - $77,021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4009099178"/>
              </p:ext>
            </p:extLst>
          </p:nvPr>
        </p:nvGraphicFramePr>
        <p:xfrm>
          <a:off x="363415" y="2951378"/>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Bozeman School District 7</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$50,242 - $69,083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$58,180 - $77,021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$67,274 - $77,021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$75,212 - $92,897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187-day contract </a:t>
            </a:r>
            <a:r>
              <a:rPr lang="en-US" sz="2400" dirty="0">
                <a:solidFill>
                  <a:srgbClr val="7030A0"/>
                </a:solidFill>
                <a:sym typeface="Calibri"/>
              </a:rPr>
              <a:t>→</a:t>
            </a:r>
            <a:r>
              <a:rPr lang="en-US" sz="2400" dirty="0">
                <a:solidFill>
                  <a:srgbClr val="7030A0"/>
                </a:solidFill>
              </a:rPr>
              <a:t> $84,000 = $56.15/hr.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599407628"/>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$105,138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$125,995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$127,513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$148,370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$135,245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$156,102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187 days</a:t>
            </a:r>
          </a:p>
        </p:txBody>
      </p:sp>
      <p:sp>
        <p:nvSpPr>
          <p:cNvPr id="2" name="TextBox 1">
            <a:extLst>
              <a:ext uri="{FF2B5EF4-FFF2-40B4-BE49-F238E27FC236}">
                <a16:creationId xmlns:a16="http://schemas.microsoft.com/office/drawing/2014/main" id="{617820BB-7356-C577-C19D-708B94FD4795}"/>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$115,000 @ 220 days = $65.34/hr.</a:t>
            </a:r>
          </a:p>
          <a:p>
            <a:pPr algn="ctr" defTabSz="914400">
              <a:defRPr/>
            </a:pPr>
            <a:r>
              <a:rPr lang="en-US" sz="2000" dirty="0">
                <a:solidFill>
                  <a:srgbClr val="7030A0"/>
                </a:solidFill>
                <a:latin typeface="Arial" panose="020B0604020202020204"/>
              </a:rPr>
              <a:t>$142,000 @ 260 days = $68.27/hr.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$3,728 - $7,692</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$678 - $6,783</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442</TotalTime>
  <Words>1057</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2026-09-03T20:29:05Z</dcterms:modified>
</cp:coreProperties>
</file>