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909" autoAdjust="0"/>
    <p:restoredTop sz="80270" autoAdjust="0"/>
  </p:normalViewPr>
  <p:slideViewPr>
    <p:cSldViewPr snapToGrid="0">
      <p:cViewPr varScale="1">
        <p:scale>
          <a:sx n="135" d="100"/>
          <a:sy n="135" d="100"/>
        </p:scale>
        <p:origin x="2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8/24/26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8.24.26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8.24.26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8.24.26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8.24.26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8.24.26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8/24/26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8/24/26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8/24/26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8/24/26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8/24/26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8/24/26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8/24/26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8/24/26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8/24/26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8/24/26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8/24/26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8/24/26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8/24/26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187-day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$44,300 = $29.61/hr.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EE2993DE-D7C0-71E1-C471-356621257217}"/>
              </a:ext>
            </a:extLst>
          </p:cNvPr>
          <p:cNvGraphicFramePr/>
          <p:nvPr>
            <p:extLst>
              <p:ext uri="{D42A27DB-BD31-4B8C-83A1-F6EECF244321}">
                <p14:modId xmlns:p14="http://schemas.microsoft.com/office/powerpoint/2010/main" val="3100975432"/>
              </p:ext>
            </p:extLst>
          </p:nvPr>
        </p:nvGraphicFramePr>
        <p:xfrm>
          <a:off x="363415" y="2774517"/>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Great Falls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$42,044 - $46,606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187-day contract </a:t>
            </a:r>
            <a:r>
              <a:rPr lang="en-US" sz="2400" dirty="0">
                <a:solidFill>
                  <a:srgbClr val="7030A0"/>
                </a:solidFill>
                <a:sym typeface="Calibri"/>
              </a:rPr>
              <a:t>→</a:t>
            </a:r>
            <a:r>
              <a:rPr lang="en-US" sz="2400" dirty="0">
                <a:solidFill>
                  <a:srgbClr val="7030A0"/>
                </a:solidFill>
              </a:rPr>
              <a:t> $57,100 = $38.17/hr.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FFAC476F-F28A-0A01-8B9E-BF59325AA5AA}"/>
              </a:ext>
            </a:extLst>
          </p:cNvPr>
          <p:cNvGraphicFramePr/>
          <p:nvPr>
            <p:extLst>
              <p:ext uri="{D42A27DB-BD31-4B8C-83A1-F6EECF244321}">
                <p14:modId xmlns:p14="http://schemas.microsoft.com/office/powerpoint/2010/main" val="3149465221"/>
              </p:ext>
            </p:extLst>
          </p:nvPr>
        </p:nvGraphicFramePr>
        <p:xfrm>
          <a:off x="363415" y="2774517"/>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Great Falls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$42,044 - $46,606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$49,823 - $55,751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$56,002 - $64,453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503450968"/>
              </p:ext>
            </p:extLst>
          </p:nvPr>
        </p:nvGraphicFramePr>
        <p:xfrm>
          <a:off x="363415" y="2774517"/>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Great Falls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$42,044 - $46,606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$49,823 - $55,751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$56,002 - $64,453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$73,787 - $86,795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187-day contract </a:t>
            </a:r>
            <a:r>
              <a:rPr lang="en-US" sz="2400" dirty="0">
                <a:solidFill>
                  <a:srgbClr val="7030A0"/>
                </a:solidFill>
                <a:sym typeface="Calibri"/>
              </a:rPr>
              <a:t>→</a:t>
            </a:r>
            <a:r>
              <a:rPr lang="en-US" sz="2400" dirty="0">
                <a:solidFill>
                  <a:srgbClr val="7030A0"/>
                </a:solidFill>
              </a:rPr>
              <a:t> $80,300 = $53.68/hr.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120630407"/>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$105,138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$125,995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$127,513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$148,370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$135,245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$156,102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187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$115,000 @ 220 days = $65.34/hr.</a:t>
            </a:r>
          </a:p>
          <a:p>
            <a:pPr algn="ctr" defTabSz="914400">
              <a:defRPr/>
            </a:pPr>
            <a:r>
              <a:rPr lang="en-US" sz="2000" dirty="0">
                <a:solidFill>
                  <a:srgbClr val="7030A0"/>
                </a:solidFill>
                <a:latin typeface="Arial" panose="020B0604020202020204"/>
              </a:rPr>
              <a:t>$142,000 @ 260 days = $68.27/hr.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$1,845 - $9,047</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$983 - $6,901</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336</TotalTime>
  <Words>1057</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2026-08-24T21:19:08Z</dcterms:modified>
</cp:coreProperties>
</file>