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456" y="336"/>
      </p:cViewPr>
      <p:guideLst>
        <p:guide orient="horz" pos="3168"/>
        <p:guide pos="2448"/>
      </p:guideLst>
    </p:cSldViewPr>
  </p:slideViewPr>
  <p:notesTextViewPr>
    <p:cViewPr>
      <p:scale>
        <a:sx n="1" d="1"/>
        <a:sy n="1" d="1"/>
      </p:scale>
      <p:origin x="0"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Updated 12/13/23 – coaching stipends from Greene county used, no data for Webster </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$38,000-$41,535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$53,500-$59,500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$42,328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$243,975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$871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625730" y="9145702"/>
            <a:ext cx="1212933"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12.13.23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Webster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$500 -$13,625</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$750 -$15,270</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Webster County, Missouri - Wikipedia">
            <a:extLst>
              <a:ext uri="{FF2B5EF4-FFF2-40B4-BE49-F238E27FC236}">
                <a16:creationId xmlns:a16="http://schemas.microsoft.com/office/drawing/2014/main" id="{4F16E004-8481-0CF6-2897-940CCEFEEB8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37903" y="556151"/>
            <a:ext cx="940247" cy="8274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9BD145D-8878-6AFD-6AB0-4FAD1456EC4C}"/>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9226" t="15668" r="31529" b="28802"/>
          <a:stretch/>
        </p:blipFill>
        <p:spPr bwMode="auto">
          <a:xfrm>
            <a:off x="2046844" y="5517078"/>
            <a:ext cx="2522664" cy="1827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$39,800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$129,200</a:t>
            </a:r>
            <a:endParaRPr dirty="0"/>
          </a:p>
        </p:txBody>
      </p:sp>
      <p:pic>
        <p:nvPicPr>
          <p:cNvPr id="3" name="Picture 2" descr="A house with a driveway and grass&#10;&#10;Description automatically generated">
            <a:extLst>
              <a:ext uri="{FF2B5EF4-FFF2-40B4-BE49-F238E27FC236}">
                <a16:creationId xmlns:a16="http://schemas.microsoft.com/office/drawing/2014/main" id="{0BB01A4B-652C-0D93-F6B6-7F0664D24562}"/>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759897" y="5483589"/>
            <a:ext cx="2566650"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$56,500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$270,500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2024-01-31T20:05:27Z</dcterms:modified>
</cp:coreProperties>
</file>