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480" y="-72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rotWithShape="1">
          <a:blip r:embed="rId5"/>
          <a:srcRect l="10936" r="10936"/>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$36,500-$39,435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$50,925-$57,764</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$43,264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$268,303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$792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Johnson County, MO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$131,300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$38,000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$1,825-$6,598</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$250-$6,598</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3"/>
          <a:srcRect/>
          <a:stretch/>
        </p:blipFill>
        <p:spPr>
          <a:xfrm>
            <a:off x="6158077" y="522658"/>
            <a:ext cx="957284" cy="84124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2" name="Picture 1" descr="A house with a lawn and a flag&#10;&#10;Description automatically generated">
            <a:extLst>
              <a:ext uri="{FF2B5EF4-FFF2-40B4-BE49-F238E27FC236}">
                <a16:creationId xmlns:a16="http://schemas.microsoft.com/office/drawing/2014/main" id="{4FB9794F-0CED-B3FE-C631-0EDAC4017DFB}"/>
              </a:ext>
            </a:extLst>
          </p:cNvPr>
          <p:cNvPicPr>
            <a:picLocks noChangeAspect="1"/>
          </p:cNvPicPr>
          <p:nvPr/>
        </p:nvPicPr>
        <p:blipFill rotWithShape="1">
          <a:blip r:embed="rId25">
            <a:extLst>
              <a:ext uri="{28A0092B-C50C-407E-A947-70E740481C1C}">
                <a14:useLocalDpi xmlns:a14="http://schemas.microsoft.com/office/drawing/2010/main" val="0"/>
              </a:ext>
            </a:extLst>
          </a:blip>
          <a:srcRect b="27167"/>
          <a:stretch/>
        </p:blipFill>
        <p:spPr bwMode="auto">
          <a:xfrm>
            <a:off x="4787154" y="5500405"/>
            <a:ext cx="2560614" cy="1797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$54,300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a:t>
            </a:r>
            <a:r>
              <a:rPr lang="en-US" b="1" dirty="0">
                <a:solidFill>
                  <a:schemeClr val="lt1"/>
                </a:solidFill>
                <a:latin typeface="Calibri"/>
                <a:ea typeface="Calibri"/>
                <a:cs typeface="Calibri"/>
                <a:sym typeface="Calibri"/>
              </a:rPr>
              <a:t>260,100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2023-10-02T16:03:21Z</dcterms:modified>
</cp:coreProperties>
</file>