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Open Sans" panose="020B0606030504020204" pitchFamily="34" charset="0"/>
      <p:regular r:id="rId4"/>
      <p:bold r:id="rId5"/>
      <p:italic r:id="rId6"/>
      <p:boldItalic r:id="rId7"/>
    </p:embeddedFont>
    <p:embeddedFont>
      <p:font typeface="Open Sans ExtraBold" panose="020B0906030804020204" pitchFamily="34" charset="0"/>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666" y="-117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$40,783-$44,568</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$54,975-$67,006</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$54,288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$231,387</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$871</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571164" y="9145702"/>
            <a:ext cx="1267500"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JWH 12.14.23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Greene County, MO</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5914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$500 -$13,625</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$750 -$15,270</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Greene County, Missouri - Wikipedia">
            <a:extLst>
              <a:ext uri="{FF2B5EF4-FFF2-40B4-BE49-F238E27FC236}">
                <a16:creationId xmlns:a16="http://schemas.microsoft.com/office/drawing/2014/main" id="{4C3377EA-13DA-9623-AFFC-AFFB837AE95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42987" y="537551"/>
            <a:ext cx="944499" cy="8302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8633DA1-2D03-8E73-1114-41FA0D927F78}"/>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3641" t="14429" r="15609" b="18504"/>
          <a:stretch/>
        </p:blipFill>
        <p:spPr bwMode="auto">
          <a:xfrm>
            <a:off x="1996010" y="5503447"/>
            <a:ext cx="2619057" cy="1870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$42,700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$167,500</a:t>
            </a:r>
            <a:endParaRPr dirty="0"/>
          </a:p>
        </p:txBody>
      </p:sp>
      <p:pic>
        <p:nvPicPr>
          <p:cNvPr id="1030" name="Picture 6">
            <a:extLst>
              <a:ext uri="{FF2B5EF4-FFF2-40B4-BE49-F238E27FC236}">
                <a16:creationId xmlns:a16="http://schemas.microsoft.com/office/drawing/2014/main" id="{E347AE76-6EFC-2EFD-E85C-6FCF8B47B0B7}"/>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5038" t="5951" r="9342" b="5860"/>
          <a:stretch/>
        </p:blipFill>
        <p:spPr bwMode="auto">
          <a:xfrm>
            <a:off x="4782484" y="5463178"/>
            <a:ext cx="2549765" cy="1877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$61,000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$290,000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2</cp:revision>
  <dcterms:modified xsi:type="dcterms:W3CDTF">2024-01-31T19:00:13Z</dcterms:modified>
</cp:coreProperties>
</file>