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3A6F8C-3007-463E-9CA6-5CD3AA4AFEB5}">
  <a:tblStyle styleId="{DE3A6F8C-3007-463E-9CA6-5CD3AA4AFE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58" autoAdjust="0"/>
  </p:normalViewPr>
  <p:slideViewPr>
    <p:cSldViewPr snapToGrid="0">
      <p:cViewPr varScale="1">
        <p:scale>
          <a:sx n="44" d="100"/>
          <a:sy n="44" d="100"/>
        </p:scale>
        <p:origin x="19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10/2/23 with 2023-2024 salary schedule</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082176473"/>
              </p:ext>
            </p:extLst>
          </p:nvPr>
        </p:nvGraphicFramePr>
        <p:xfrm>
          <a:off x="363415" y="2105213"/>
          <a:ext cx="4081250" cy="2390575"/>
        </p:xfrm>
        <a:graphic>
          <a:graphicData uri="http://schemas.openxmlformats.org/drawingml/2006/table">
            <a:tbl>
              <a:tblPr>
                <a:noFill/>
                <a:tableStyleId>{DE3A6F8C-3007-463E-9CA6-5CD3AA4AFEB5}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Cameron R-1 School District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$41,425-$43,675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Clinton County R-III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$38,750-$40,150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172 days </a:t>
            </a:r>
            <a:r>
              <a:rPr lang="en-US" sz="2400">
                <a:solidFill>
                  <a:srgbClr val="7030A0"/>
                </a:solidFill>
                <a:latin typeface="Arial"/>
                <a:ea typeface="Arial"/>
                <a:cs typeface="Arial"/>
                <a:sym typeface="Arial"/>
              </a:rPr>
              <a:t>contract → </a:t>
            </a:r>
            <a:r>
              <a:rPr lang="en-US" sz="2400">
                <a:solidFill>
                  <a:srgbClr val="7030A0"/>
                </a:solidFill>
              </a:rPr>
              <a:t>$41,200 </a:t>
            </a:r>
            <a:r>
              <a:rPr lang="en-US" sz="2400">
                <a:solidFill>
                  <a:srgbClr val="7030A0"/>
                </a:solidFill>
                <a:latin typeface="Arial"/>
                <a:ea typeface="Arial"/>
                <a:cs typeface="Arial"/>
                <a:sym typeface="Arial"/>
              </a:rPr>
              <a:t>= </a:t>
            </a:r>
            <a:r>
              <a:rPr lang="en-US" sz="2400">
                <a:solidFill>
                  <a:srgbClr val="7030A0"/>
                </a:solidFill>
              </a:rPr>
              <a:t>$30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4102928145"/>
              </p:ext>
            </p:extLst>
          </p:nvPr>
        </p:nvGraphicFramePr>
        <p:xfrm>
          <a:off x="363415" y="2105213"/>
          <a:ext cx="5544300" cy="2390575"/>
        </p:xfrm>
        <a:graphic>
          <a:graphicData uri="http://schemas.openxmlformats.org/drawingml/2006/table">
            <a:tbl>
              <a:tblPr>
                <a:noFill/>
                <a:tableStyleId>{DE3A6F8C-3007-463E-9CA6-5CD3AA4AFEB5}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Cameron R-1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$41,425-$43,675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$43,675-$45,925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Clinton County R-III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$38,750-$40,150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$40,500-$41,900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172 days </a:t>
            </a:r>
            <a:r>
              <a:rPr lang="en-US" sz="2400">
                <a:solidFill>
                  <a:srgbClr val="7030A0"/>
                </a:solidFill>
                <a:latin typeface="Arial"/>
                <a:ea typeface="Arial"/>
                <a:cs typeface="Arial"/>
                <a:sym typeface="Arial"/>
              </a:rPr>
              <a:t>contract → </a:t>
            </a:r>
            <a:r>
              <a:rPr lang="en-US" sz="2400">
                <a:solidFill>
                  <a:srgbClr val="7030A0"/>
                </a:solidFill>
              </a:rPr>
              <a:t>$43,200 </a:t>
            </a:r>
            <a:r>
              <a:rPr lang="en-US" sz="2400">
                <a:solidFill>
                  <a:srgbClr val="7030A0"/>
                </a:solidFill>
                <a:latin typeface="Arial"/>
                <a:ea typeface="Arial"/>
                <a:cs typeface="Arial"/>
                <a:sym typeface="Arial"/>
              </a:rPr>
              <a:t>= </a:t>
            </a:r>
            <a:r>
              <a:rPr lang="en-US" sz="2400">
                <a:solidFill>
                  <a:srgbClr val="7030A0"/>
                </a:solidFill>
              </a:rPr>
              <a:t>$31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269674634"/>
              </p:ext>
            </p:extLst>
          </p:nvPr>
        </p:nvGraphicFramePr>
        <p:xfrm>
          <a:off x="363415" y="2105213"/>
          <a:ext cx="8470400" cy="2390575"/>
        </p:xfrm>
        <a:graphic>
          <a:graphicData uri="http://schemas.openxmlformats.org/drawingml/2006/table">
            <a:tbl>
              <a:tblPr>
                <a:noFill/>
                <a:tableStyleId>{DE3A6F8C-3007-463E-9CA6-5CD3AA4AFEB5}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Cameron R-1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$41,425-$43,675</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$43,675-$45,925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$47,975-$50,825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$53,975-$57,075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Clinton County R-III School District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$38,750-$40,150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$40,500-$41,900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$43,725-$46,500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$49,475-$52,250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172 days </a:t>
            </a:r>
            <a:r>
              <a:rPr lang="en-US" sz="2400">
                <a:solidFill>
                  <a:srgbClr val="7030A0"/>
                </a:solidFill>
                <a:latin typeface="Arial"/>
                <a:ea typeface="Arial"/>
                <a:cs typeface="Arial"/>
                <a:sym typeface="Arial"/>
              </a:rPr>
              <a:t>contract → </a:t>
            </a:r>
            <a:r>
              <a:rPr lang="en-US" sz="2400">
                <a:solidFill>
                  <a:srgbClr val="7030A0"/>
                </a:solidFill>
              </a:rPr>
              <a:t>$53,300 </a:t>
            </a:r>
            <a:r>
              <a:rPr lang="en-US" sz="2400">
                <a:solidFill>
                  <a:srgbClr val="7030A0"/>
                </a:solidFill>
                <a:latin typeface="Arial"/>
                <a:ea typeface="Arial"/>
                <a:cs typeface="Arial"/>
                <a:sym typeface="Arial"/>
              </a:rPr>
              <a:t>= </a:t>
            </a:r>
            <a:r>
              <a:rPr lang="en-US" sz="2400">
                <a:solidFill>
                  <a:srgbClr val="7030A0"/>
                </a:solidFill>
              </a:rPr>
              <a:t>$39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1004495013"/>
              </p:ext>
            </p:extLst>
          </p:nvPr>
        </p:nvGraphicFramePr>
        <p:xfrm>
          <a:off x="342900" y="1919467"/>
          <a:ext cx="8458225" cy="1087573"/>
        </p:xfrm>
        <a:graphic>
          <a:graphicData uri="http://schemas.openxmlformats.org/drawingml/2006/table">
            <a:tbl>
              <a:tblPr>
                <a:noFill/>
                <a:tableStyleId>{DE3A6F8C-3007-463E-9CA6-5CD3AA4AFEB5}</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215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$94,710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$121,369</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172 days</a:t>
            </a:r>
            <a:endParaRPr/>
          </a:p>
        </p:txBody>
      </p:sp>
      <p:sp>
        <p:nvSpPr>
          <p:cNvPr id="209" name="Google Shape;209;p29"/>
          <p:cNvSpPr txBox="1"/>
          <p:nvPr/>
        </p:nvSpPr>
        <p:spPr>
          <a:xfrm>
            <a:off x="2798082" y="4039914"/>
            <a:ext cx="58833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7030A0"/>
                </a:solidFill>
              </a:rPr>
              <a:t>215 days contract → $108,000 = $63/hr.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$2,519-$5,813</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$969-$4,728</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On-screen Show (4:3)</PresentationFormat>
  <Paragraphs>95</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2</cp:revision>
  <dcterms:modified xsi:type="dcterms:W3CDTF">2023-10-02T16:30:36Z</dcterms:modified>
</cp:coreProperties>
</file>