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344" y="-22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p:cNvPicPr preferRelativeResize="0"/>
          <p:nvPr/>
        </p:nvPicPr>
        <p:blipFill rotWithShape="1">
          <a:blip r:embed="rId5"/>
          <a:srcRect l="6020" r="6020"/>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6">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$38,750-$43,675</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$49,475-$57,075</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7">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8">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$42,432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9">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$253,758</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$1,164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0">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1">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2">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SS</a:t>
            </a:r>
            <a:r>
              <a:rPr lang="en-US" sz="660" b="0" i="0" u="none" strike="noStrike" cap="none" dirty="0">
                <a:solidFill>
                  <a:schemeClr val="dk1"/>
                </a:solidFill>
                <a:latin typeface="Calibri"/>
                <a:ea typeface="Calibri"/>
                <a:cs typeface="Calibri"/>
                <a:sym typeface="Calibri"/>
              </a:rPr>
              <a:t> .10.2.23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3">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4">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5">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6">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7">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Clinton County, MO</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$128,600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$41,200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$2,519-$5,813</a:t>
            </a:r>
            <a:endParaRPr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$969-$4,728</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8">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9">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0">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1">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2">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3"/>
          <a:srcRect/>
          <a:stretch/>
        </p:blipFill>
        <p:spPr>
          <a:xfrm>
            <a:off x="6172484" y="496917"/>
            <a:ext cx="957283" cy="84124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4" name="Picture 3">
            <a:extLst>
              <a:ext uri="{FF2B5EF4-FFF2-40B4-BE49-F238E27FC236}">
                <a16:creationId xmlns:a16="http://schemas.microsoft.com/office/drawing/2014/main" id="{905E1DA2-D309-90D8-036F-C6C808138B02}"/>
              </a:ext>
            </a:extLst>
          </p:cNvPr>
          <p:cNvPicPr>
            <a:picLocks noChangeAspect="1"/>
          </p:cNvPicPr>
          <p:nvPr/>
        </p:nvPicPr>
        <p:blipFill rotWithShape="1">
          <a:blip r:embed="rId25">
            <a:extLst>
              <a:ext uri="{28A0092B-C50C-407E-A947-70E740481C1C}">
                <a14:useLocalDpi xmlns:a14="http://schemas.microsoft.com/office/drawing/2010/main" val="0"/>
              </a:ext>
            </a:extLst>
          </a:blip>
          <a:srcRect l="10058" r="6453" b="16707"/>
          <a:stretch/>
        </p:blipFill>
        <p:spPr bwMode="auto">
          <a:xfrm>
            <a:off x="4787154" y="5485412"/>
            <a:ext cx="2569800" cy="1854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$250,500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$53,300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Open Sans</vt:lpstr>
      <vt:lpstr>Calibri</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2</cp:revision>
  <dcterms:modified xsi:type="dcterms:W3CDTF">2023-10-02T16:54:52Z</dcterms:modified>
</cp:coreProperties>
</file>