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810"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$41,373-$54,942</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$64,517-$79,596</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$45,396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$277,256</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$1,058</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4.17.24</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Mille Lacs County, MN</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$709 -$8,128</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$201 -$6,827</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Mille Lacs County, Minnesota - Wikipedia">
            <a:extLst>
              <a:ext uri="{FF2B5EF4-FFF2-40B4-BE49-F238E27FC236}">
                <a16:creationId xmlns:a16="http://schemas.microsoft.com/office/drawing/2014/main" id="{12A3BED6-D3A2-2DF7-1849-56F2E133D55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78047" y="434203"/>
            <a:ext cx="815359" cy="926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E00B5B8-DAC0-013D-B225-EF15C4AB264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32760" y="5481771"/>
            <a:ext cx="2534723" cy="1901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$172,000</a:t>
            </a:r>
            <a:endParaRPr dirty="0"/>
          </a:p>
        </p:txBody>
      </p:sp>
      <p:pic>
        <p:nvPicPr>
          <p:cNvPr id="1030" name="Picture 6">
            <a:extLst>
              <a:ext uri="{FF2B5EF4-FFF2-40B4-BE49-F238E27FC236}">
                <a16:creationId xmlns:a16="http://schemas.microsoft.com/office/drawing/2014/main" id="{C7DC51F3-3CC5-04D8-F823-D77F87D21158}"/>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6086" r="2634" b="30997"/>
          <a:stretch/>
        </p:blipFill>
        <p:spPr bwMode="auto">
          <a:xfrm>
            <a:off x="4776901" y="5463697"/>
            <a:ext cx="2569800" cy="1854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$71,900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$339,900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Costley</cp:lastModifiedBy>
  <cp:revision>2</cp:revision>
  <dcterms:modified xsi:type="dcterms:W3CDTF">2024-04-18T02:41:38Z</dcterms:modified>
</cp:coreProperties>
</file>