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560" autoAdjust="0"/>
    <p:restoredTop sz="80296" autoAdjust="0"/>
  </p:normalViewPr>
  <p:slideViewPr>
    <p:cSldViewPr snapToGrid="0">
      <p:cViewPr varScale="1">
        <p:scale>
          <a:sx n="92" d="100"/>
          <a:sy n="92" d="100"/>
        </p:scale>
        <p:origin x="86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7/17/26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2026-2027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2026-2027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7.17.26 with 2026-2027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7.17.26 with 2026-2027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7/17/26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7/17/26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7/17/26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7/17/26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7/17/26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7/17/26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7/17/26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a14="http://schemas.microsoft.com/office/drawing/2010/main" xmlns="">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186-day contract </a:t>
            </a:r>
            <a:r>
              <a:rPr lang="en-US" sz="2400">
                <a:solidFill>
                  <a:srgbClr val="7030A0"/>
                </a:solidFill>
                <a:latin typeface="Arial" panose="020B0604020202020204"/>
                <a:sym typeface="Calibri"/>
              </a:rPr>
              <a:t>→</a:t>
            </a:r>
            <a:r>
              <a:rPr lang="en-US" sz="2400">
                <a:solidFill>
                  <a:srgbClr val="7030A0"/>
                </a:solidFill>
                <a:latin typeface="Arial" panose="020B0604020202020204"/>
              </a:rPr>
              <a:t> $61,600 = $41.40/</a:t>
            </a:r>
            <a:r>
              <a:rPr lang="en-US" sz="2400" dirty="0">
                <a:solidFill>
                  <a:srgbClr val="7030A0"/>
                </a:solidFill>
                <a:latin typeface="Arial" panose="020B0604020202020204"/>
              </a:rPr>
              <a:t>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1192D78B-E0BD-3370-A50F-4B9B2B62F2BD}"/>
              </a:ext>
            </a:extLst>
          </p:cNvPr>
          <p:cNvGraphicFramePr/>
          <p:nvPr>
            <p:extLst>
              <p:ext uri="{D42A27DB-BD31-4B8C-83A1-F6EECF244321}">
                <p14:modId xmlns:p14="http://schemas.microsoft.com/office/powerpoint/2010/main" val="189802790"/>
              </p:ext>
            </p:extLst>
          </p:nvPr>
        </p:nvGraphicFramePr>
        <p:xfrm>
          <a:off x="363415" y="2497268"/>
          <a:ext cx="408124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Stillwater Area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$55,880 - $67,969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South Washington County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$55,211 - $67,574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186-day contract </a:t>
            </a:r>
            <a:r>
              <a:rPr lang="en-US" sz="2400" dirty="0">
                <a:solidFill>
                  <a:srgbClr val="7030A0"/>
                </a:solidFill>
                <a:sym typeface="Calibri"/>
              </a:rPr>
              <a:t>→</a:t>
            </a:r>
            <a:r>
              <a:rPr lang="en-US" sz="2400" dirty="0">
                <a:solidFill>
                  <a:srgbClr val="7030A0"/>
                </a:solidFill>
              </a:rPr>
              <a:t> $81,700 = $54.91/hr.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4" name="Google Shape;278;p13">
            <a:extLst>
              <a:ext uri="{FF2B5EF4-FFF2-40B4-BE49-F238E27FC236}">
                <a16:creationId xmlns:a16="http://schemas.microsoft.com/office/drawing/2014/main" id="{57F7F078-29C5-869F-1499-F1DE521D3D62}"/>
              </a:ext>
            </a:extLst>
          </p:cNvPr>
          <p:cNvGraphicFramePr/>
          <p:nvPr>
            <p:extLst>
              <p:ext uri="{D42A27DB-BD31-4B8C-83A1-F6EECF244321}">
                <p14:modId xmlns:p14="http://schemas.microsoft.com/office/powerpoint/2010/main" val="3941072971"/>
              </p:ext>
            </p:extLst>
          </p:nvPr>
        </p:nvGraphicFramePr>
        <p:xfrm>
          <a:off x="363415" y="2497268"/>
          <a:ext cx="700732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Stillwater Area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$55,880 - $67,969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$67,987 - $85,919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$81,985 - $92,889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South Washington County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$55,211 - $67,574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$69,830 - $87,344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$87,344 - $95,446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3121202202"/>
              </p:ext>
            </p:extLst>
          </p:nvPr>
        </p:nvGraphicFramePr>
        <p:xfrm>
          <a:off x="363415" y="2497268"/>
          <a:ext cx="8470364" cy="23905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400" b="1" u="none" strike="noStrike" cap="none" dirty="0">
                          <a:solidFill>
                            <a:schemeClr val="tx2"/>
                          </a:solidFill>
                          <a:latin typeface="Calibri"/>
                          <a:ea typeface="Calibri"/>
                          <a:cs typeface="Calibri"/>
                          <a:sym typeface="Calibri"/>
                        </a:rPr>
                        <a:t>Stillwater Area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$55,880 - $67,969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$67,987 - $85,919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$81,985 - $92,889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$96,771 - $107,869</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400" b="1" u="none" strike="noStrike" kern="1200" cap="none" dirty="0">
                          <a:solidFill>
                            <a:schemeClr val="tx2"/>
                          </a:solidFill>
                          <a:latin typeface="Calibri"/>
                          <a:ea typeface="Calibri"/>
                          <a:cs typeface="Calibri"/>
                          <a:sym typeface="Calibri"/>
                        </a:rPr>
                        <a:t>South Washington County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(2026-2027)</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$55,211 - $67,574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$69,830 - $87,344</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$87,344 - $95,446</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$100,043 - $108,241</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186-day contract </a:t>
            </a:r>
            <a:r>
              <a:rPr lang="en-US" sz="2400" dirty="0">
                <a:solidFill>
                  <a:srgbClr val="7030A0"/>
                </a:solidFill>
                <a:sym typeface="Calibri"/>
              </a:rPr>
              <a:t>→</a:t>
            </a:r>
            <a:r>
              <a:rPr lang="en-US" sz="2400" dirty="0">
                <a:solidFill>
                  <a:srgbClr val="7030A0"/>
                </a:solidFill>
              </a:rPr>
              <a:t> $102,500 = $68.89/hr.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186213555"/>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$140,424</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$154,962</a:t>
                      </a:r>
                      <a:endParaRPr lang="en-US" sz="2000" kern="1200" dirty="0">
                        <a:solidFill>
                          <a:schemeClr val="tx1"/>
                        </a:solidFill>
                        <a:latin typeface="+mn-lt"/>
                        <a:ea typeface="+mn-ea"/>
                        <a:cs typeface="+mn-cs"/>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225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$164,497</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Calibri"/>
                          <a:cs typeface="Calibri"/>
                          <a:sym typeface="Calibri"/>
                        </a:rPr>
                        <a:t>$180,755</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dirty="0">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260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$195,335</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186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$160,000 @ 225 days = $88.89/hr.</a:t>
            </a:r>
          </a:p>
          <a:p>
            <a:pPr algn="ctr" defTabSz="914400">
              <a:defRPr/>
            </a:pPr>
            <a:r>
              <a:rPr lang="en-US" sz="2000" dirty="0">
                <a:solidFill>
                  <a:srgbClr val="7030A0"/>
                </a:solidFill>
                <a:latin typeface="Arial" panose="020B0604020202020204"/>
              </a:rPr>
              <a:t>$195,300 @ 260 days = $93.89/hr.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$870 - $11,890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$725 - $10,585</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405</TotalTime>
  <Words>1116</Words>
  <Application>Microsoft Macintosh PowerPoint</Application>
  <PresentationFormat>On-screen Show (4:3)</PresentationFormat>
  <Paragraphs>110</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2026-07-17T17:55:58Z</dcterms:modified>
</cp:coreProperties>
</file>