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43" autoAdjust="0"/>
    <p:restoredTop sz="95618"/>
  </p:normalViewPr>
  <p:slideViewPr>
    <p:cSldViewPr snapToGrid="0" snapToObjects="1">
      <p:cViewPr varScale="1">
        <p:scale>
          <a:sx n="118" d="100"/>
          <a:sy n="118" d="100"/>
        </p:scale>
        <p:origin x="1088" y="176"/>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7/17/26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7/17/26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7/17/26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$55,211 - $67,969</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$96,771 - $108,241</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$64,844</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$448,259*</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$1,685</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7.17.26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Washington County, MN</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6173" y="7443127"/>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$870 - $11,890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$725 - $10,585</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3" name="Picture 2" descr="9804 Hamlet Ln S, Cottage Grove, MN 55016">
            <a:extLst>
              <a:ext uri="{FF2B5EF4-FFF2-40B4-BE49-F238E27FC236}">
                <a16:creationId xmlns:a16="http://schemas.microsoft.com/office/drawing/2014/main" id="{F040256E-2C32-80EE-44A2-843B33620437}"/>
              </a:ext>
            </a:extLst>
          </p:cNvPr>
          <p:cNvPicPr>
            <a:picLocks noChangeAspect="1"/>
          </p:cNvPicPr>
          <p:nvPr/>
        </p:nvPicPr>
        <p:blipFill>
          <a:blip r:embed="rId21"/>
          <a:srcRect l="9513" t="6172" r="11588" b="16989"/>
          <a:stretch>
            <a:fillRect/>
          </a:stretch>
        </p:blipFill>
        <p:spPr>
          <a:xfrm>
            <a:off x="1970235" y="5430450"/>
            <a:ext cx="2681281" cy="19540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$285,000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$61,600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8" name="Picture 7" descr="9664 Wynstone Dr, Woodbury, MN 55125">
            <a:extLst>
              <a:ext uri="{FF2B5EF4-FFF2-40B4-BE49-F238E27FC236}">
                <a16:creationId xmlns:a16="http://schemas.microsoft.com/office/drawing/2014/main" id="{AC55CC61-EA63-F11D-6DAB-D7F1DEE7F311}"/>
              </a:ext>
            </a:extLst>
          </p:cNvPr>
          <p:cNvPicPr>
            <a:picLocks noChangeAspect="1"/>
          </p:cNvPicPr>
          <p:nvPr/>
        </p:nvPicPr>
        <p:blipFill>
          <a:blip r:embed="rId22"/>
          <a:stretch>
            <a:fillRect/>
          </a:stretch>
        </p:blipFill>
        <p:spPr>
          <a:xfrm>
            <a:off x="4775885" y="5421625"/>
            <a:ext cx="2627632" cy="19663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$497,500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$102,500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pic>
        <p:nvPicPr>
          <p:cNvPr id="27" name="Picture 26">
            <a:extLst>
              <a:ext uri="{FF2B5EF4-FFF2-40B4-BE49-F238E27FC236}">
                <a16:creationId xmlns:a16="http://schemas.microsoft.com/office/drawing/2014/main" id="{27818808-BCD0-29F1-7203-810262F56C81}"/>
              </a:ext>
            </a:extLst>
          </p:cNvPr>
          <p:cNvPicPr>
            <a:picLocks noChangeAspect="1"/>
          </p:cNvPicPr>
          <p:nvPr/>
        </p:nvPicPr>
        <p:blipFill>
          <a:blip r:embed="rId23"/>
          <a:stretch>
            <a:fillRect/>
          </a:stretch>
        </p:blipFill>
        <p:spPr>
          <a:xfrm>
            <a:off x="6197002" y="394141"/>
            <a:ext cx="994264" cy="994264"/>
          </a:xfrm>
          <a:prstGeom prst="rect">
            <a:avLst/>
          </a:prstGeom>
        </p:spPr>
      </p:pic>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89D81AE-B40B-4846-8931-99641A14A230}">
  <ds:schemaRefs>
    <ds:schemaRef ds:uri="http://schemas.microsoft.com/sharepoint/v3/contenttype/forms"/>
  </ds:schemaRefs>
</ds:datastoreItem>
</file>

<file path=customXml/itemProps2.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7055</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66</cp:revision>
  <cp:lastPrinted>2023-03-21T15:20:22Z</cp:lastPrinted>
  <dcterms:created xsi:type="dcterms:W3CDTF">2022-05-24T17:15:36Z</dcterms:created>
  <dcterms:modified xsi:type="dcterms:W3CDTF">2026-07-17T18:14:36Z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