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737" autoAdjust="0"/>
    <p:restoredTop sz="80265" autoAdjust="0"/>
  </p:normalViewPr>
  <p:slideViewPr>
    <p:cSldViewPr snapToGrid="0">
      <p:cViewPr varScale="1">
        <p:scale>
          <a:sx n="93" d="100"/>
          <a:sy n="93" d="100"/>
        </p:scale>
        <p:origin x="1536"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6/15/26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6.15.26 with 2026-2027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6.15.26 with 2026-2027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6.15.26 with 2026-2027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6.15.26 with 2026-2027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6.15.26 with 2026-2027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6/15/26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6/15/26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6/15/26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6/15/26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6/15/26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6/15/26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6/15/26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6/15/26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190-day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$58,000 = $38.16/hr.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8ECCB0CD-8452-91EC-362F-0346BE931065}"/>
              </a:ext>
            </a:extLst>
          </p:cNvPr>
          <p:cNvGraphicFramePr/>
          <p:nvPr>
            <p:extLst>
              <p:ext uri="{D42A27DB-BD31-4B8C-83A1-F6EECF244321}">
                <p14:modId xmlns:p14="http://schemas.microsoft.com/office/powerpoint/2010/main" val="3138612610"/>
              </p:ext>
            </p:extLst>
          </p:nvPr>
        </p:nvGraphicFramePr>
        <p:xfrm>
          <a:off x="363415" y="1869678"/>
          <a:ext cx="4081244" cy="3570163"/>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Saint Paul Public Schools</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$59,756 - $68,940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North St. Paul-Maplewood-Oakdale SD 622</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$47,179 - $53,944</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91440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Mounds View Public Schools</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(2026-2027)</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$54,520 - $63,348</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4614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190-day contract </a:t>
            </a:r>
            <a:r>
              <a:rPr lang="en-US" sz="2400" dirty="0">
                <a:solidFill>
                  <a:srgbClr val="7030A0"/>
                </a:solidFill>
                <a:sym typeface="Calibri"/>
              </a:rPr>
              <a:t>→</a:t>
            </a:r>
            <a:r>
              <a:rPr lang="en-US" sz="2400" dirty="0">
                <a:solidFill>
                  <a:srgbClr val="7030A0"/>
                </a:solidFill>
              </a:rPr>
              <a:t> $75,000 = $49.34/hr.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A31B1328-6E5C-AD50-BE67-99CF1E311154}"/>
              </a:ext>
            </a:extLst>
          </p:cNvPr>
          <p:cNvGraphicFramePr/>
          <p:nvPr>
            <p:extLst>
              <p:ext uri="{D42A27DB-BD31-4B8C-83A1-F6EECF244321}">
                <p14:modId xmlns:p14="http://schemas.microsoft.com/office/powerpoint/2010/main" val="1994263371"/>
              </p:ext>
            </p:extLst>
          </p:nvPr>
        </p:nvGraphicFramePr>
        <p:xfrm>
          <a:off x="363415" y="1869678"/>
          <a:ext cx="7007324" cy="3570163"/>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Saint Paul Public Schools</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$59,756 - $68,940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$71,829 - $87,108</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$80,951 - $94,062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North St. Paul-Maplewood-Oakdale SD 622</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$47,179 - $53,944</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$55,494 - $64,616</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$64,819 - $75,411</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91440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Mounds View Public Schools</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(2026-2027)</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$54,520 - $63,348</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$58,739 - $74,541</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$70,330 - $86,389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2127423858"/>
              </p:ext>
            </p:extLst>
          </p:nvPr>
        </p:nvGraphicFramePr>
        <p:xfrm>
          <a:off x="363415" y="1869678"/>
          <a:ext cx="8470364" cy="3570163"/>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Saint Paul Public Schools</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$59,756 - $68,940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$71,829 - $87,108</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$80,951 - $94,062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$101,813 - $109,575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North St. Paul-Maplewood-Oakdale SD 622</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$47,179 - $53,944</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$55,494 - $64,616</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$64,819 - $75,411</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$88,190 - $99,198</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91440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Mounds View Public Schools</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(2026-2027)</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$54,520 - $63,348</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$58,739 - $74,541</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$70,330 - $86,389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$95,825 - $110,882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190-day contract </a:t>
            </a:r>
            <a:r>
              <a:rPr lang="en-US" sz="2400" dirty="0">
                <a:solidFill>
                  <a:srgbClr val="7030A0"/>
                </a:solidFill>
                <a:sym typeface="Calibri"/>
              </a:rPr>
              <a:t>→</a:t>
            </a:r>
            <a:r>
              <a:rPr lang="en-US" sz="2400" dirty="0">
                <a:solidFill>
                  <a:srgbClr val="7030A0"/>
                </a:solidFill>
              </a:rPr>
              <a:t> $99,500 = $65.46/hr.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3028157015"/>
              </p:ext>
            </p:extLst>
          </p:nvPr>
        </p:nvGraphicFramePr>
        <p:xfrm>
          <a:off x="342900" y="2698567"/>
          <a:ext cx="8490001" cy="177922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601364">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225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$129,932</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$169,223</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225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$155,956</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$207,266</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190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400110"/>
          </a:xfrm>
          <a:prstGeom prst="rect">
            <a:avLst/>
          </a:prstGeom>
          <a:noFill/>
        </p:spPr>
        <p:txBody>
          <a:bodyPr wrap="square">
            <a:spAutoFit/>
          </a:bodyPr>
          <a:lstStyle/>
          <a:p>
            <a:pPr algn="ctr" defTabSz="914400">
              <a:defRPr/>
            </a:pPr>
            <a:r>
              <a:rPr lang="en-US" sz="2000" dirty="0">
                <a:solidFill>
                  <a:srgbClr val="7030A0"/>
                </a:solidFill>
                <a:latin typeface="Arial" panose="020B0604020202020204"/>
              </a:rPr>
              <a:t>$170,000 @ 225 days = $94.44/hr.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$1,380 - $7,131</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$84 - $6,997</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333</TotalTime>
  <Words>1169</Words>
  <Application>Microsoft Macintosh PowerPoint</Application>
  <PresentationFormat>On-screen Show (4:3)</PresentationFormat>
  <Paragraphs>117</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37</cp:revision>
  <dcterms:created xsi:type="dcterms:W3CDTF">2022-08-02T19:12:40Z</dcterms:created>
  <dcterms:modified xsi:type="dcterms:W3CDTF">2026-06-15T20:34:18Z</dcterms:modified>
</cp:coreProperties>
</file>