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28" autoAdjust="0"/>
    <p:restoredTop sz="95618"/>
  </p:normalViewPr>
  <p:slideViewPr>
    <p:cSldViewPr snapToGrid="0" snapToObjects="1">
      <p:cViewPr varScale="1">
        <p:scale>
          <a:sx n="130" d="100"/>
          <a:sy n="130" d="100"/>
        </p:scale>
        <p:origin x="1160"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$47,179 - $68,940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$88,190 - $110,882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$77,168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$336,494*</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$1,685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6.15.26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2026-2027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Ramsey County, MN</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$1,380 - $7,131</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$84 -$6,997</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C3ECBD34-40B4-5A42-A021-E0343002389E}"/>
              </a:ext>
            </a:extLst>
          </p:cNvPr>
          <p:cNvPicPr>
            <a:picLocks noChangeAspect="1"/>
          </p:cNvPicPr>
          <p:nvPr/>
        </p:nvPicPr>
        <p:blipFill>
          <a:blip r:embed="rId21"/>
          <a:stretch>
            <a:fillRect/>
          </a:stretch>
        </p:blipFill>
        <p:spPr>
          <a:xfrm>
            <a:off x="6258375" y="413611"/>
            <a:ext cx="845725" cy="960744"/>
          </a:xfrm>
          <a:prstGeom prst="rect">
            <a:avLst/>
          </a:prstGeom>
        </p:spPr>
      </p:pic>
      <p:pic>
        <p:nvPicPr>
          <p:cNvPr id="1028" name="Picture 4" descr="1262 Etna St, Saint Paul, MN 55106">
            <a:extLst>
              <a:ext uri="{FF2B5EF4-FFF2-40B4-BE49-F238E27FC236}">
                <a16:creationId xmlns:a16="http://schemas.microsoft.com/office/drawing/2014/main" id="{9F9BF8DB-85DA-4BD5-C685-13175F0D5D9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1619" t="12144" r="11579" b="15069"/>
          <a:stretch>
            <a:fillRect/>
          </a:stretch>
        </p:blipFill>
        <p:spPr bwMode="auto">
          <a:xfrm>
            <a:off x="2016117" y="5451637"/>
            <a:ext cx="2627631" cy="1863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$250,000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$58,000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30" name="Picture 6" descr="2103 Saint Clair Ave, Saint Paul, MN 55105">
            <a:extLst>
              <a:ext uri="{FF2B5EF4-FFF2-40B4-BE49-F238E27FC236}">
                <a16:creationId xmlns:a16="http://schemas.microsoft.com/office/drawing/2014/main" id="{F33311F6-D159-A97A-EBA0-64971380CFB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7867" y="5480096"/>
            <a:ext cx="2445870" cy="1830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$ 99,500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$455,000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6982</TotalTime>
  <Words>285</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64</cp:revision>
  <cp:lastPrinted>2023-03-21T15:20:22Z</cp:lastPrinted>
  <dcterms:created xsi:type="dcterms:W3CDTF">2022-05-24T17:15:36Z</dcterms:created>
  <dcterms:modified xsi:type="dcterms:W3CDTF">2026-06-29T21:56:59Z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