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613" autoAdjust="0"/>
    <p:restoredTop sz="95618"/>
  </p:normalViewPr>
  <p:slideViewPr>
    <p:cSldViewPr snapToGrid="0" snapToObjects="1">
      <p:cViewPr varScale="1">
        <p:scale>
          <a:sx n="105" d="100"/>
          <a:sy n="105" d="100"/>
        </p:scale>
        <p:origin x="1064" y="192"/>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9/8/26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9/8/26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9/8/26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$52,000 - $56,000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$74,000 - $77,000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$48,880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$325,741*</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$933</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937454" y="9145702"/>
            <a:ext cx="90120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9.8.26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Hubbard County, MN</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936266"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$2,788 - $6,351</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$398 - $4,537</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D8DB806-8249-D5EE-9C5C-D26C3B6DF38F}"/>
              </a:ext>
            </a:extLst>
          </p:cNvPr>
          <p:cNvPicPr>
            <a:picLocks noChangeAspect="1"/>
          </p:cNvPicPr>
          <p:nvPr/>
        </p:nvPicPr>
        <p:blipFill>
          <a:blip r:embed="rId21"/>
          <a:stretch>
            <a:fillRect/>
          </a:stretch>
        </p:blipFill>
        <p:spPr>
          <a:xfrm>
            <a:off x="6155454" y="374524"/>
            <a:ext cx="1045392" cy="1045392"/>
          </a:xfrm>
          <a:prstGeom prst="rect">
            <a:avLst/>
          </a:prstGeom>
        </p:spPr>
      </p:pic>
      <p:pic>
        <p:nvPicPr>
          <p:cNvPr id="27" name="Picture 26" descr="395 Broadway St W, Akeley, MN 56433">
            <a:extLst>
              <a:ext uri="{FF2B5EF4-FFF2-40B4-BE49-F238E27FC236}">
                <a16:creationId xmlns:a16="http://schemas.microsoft.com/office/drawing/2014/main" id="{866942F8-A544-6337-5861-6A4AE071292C}"/>
              </a:ext>
            </a:extLst>
          </p:cNvPr>
          <p:cNvPicPr>
            <a:picLocks noChangeAspect="1"/>
          </p:cNvPicPr>
          <p:nvPr/>
        </p:nvPicPr>
        <p:blipFill>
          <a:blip r:embed="rId22"/>
          <a:srcRect l="8633" t="14744" r="15443" b="21862"/>
          <a:stretch>
            <a:fillRect/>
          </a:stretch>
        </p:blipFill>
        <p:spPr>
          <a:xfrm>
            <a:off x="1867324" y="5410744"/>
            <a:ext cx="2910808" cy="19679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5539 Essex Rd, Park Rapids, MN 56470">
            <a:extLst>
              <a:ext uri="{FF2B5EF4-FFF2-40B4-BE49-F238E27FC236}">
                <a16:creationId xmlns:a16="http://schemas.microsoft.com/office/drawing/2014/main" id="{F21A9F3B-3D6C-8EAB-2387-7FDB2E6CFA8F}"/>
              </a:ext>
            </a:extLst>
          </p:cNvPr>
          <p:cNvPicPr>
            <a:picLocks noChangeAspect="1"/>
          </p:cNvPicPr>
          <p:nvPr/>
        </p:nvPicPr>
        <p:blipFill>
          <a:blip r:embed="rId23"/>
          <a:stretch>
            <a:fillRect/>
          </a:stretch>
        </p:blipFill>
        <p:spPr>
          <a:xfrm>
            <a:off x="4895939" y="5420038"/>
            <a:ext cx="2629806" cy="196794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644406"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$330,000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$227,000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$54,000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240222"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$75,500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6973</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2026-09-08T17:44:48Z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