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320" autoAdjust="0"/>
  </p:normalViewPr>
  <p:slideViewPr>
    <p:cSldViewPr snapToGrid="0">
      <p:cViewPr varScale="1">
        <p:scale>
          <a:sx n="134" d="100"/>
          <a:sy n="134" d="100"/>
        </p:scale>
        <p:origin x="18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9.4.26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9.4.26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9.4.26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9/4/26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2556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183-day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$55,000 = $37.57/hr.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775D73B-D2C5-D7FF-610F-0F3D15FD2617}"/>
              </a:ext>
            </a:extLst>
          </p:cNvPr>
          <p:cNvGraphicFramePr/>
          <p:nvPr>
            <p:extLst>
              <p:ext uri="{D42A27DB-BD31-4B8C-83A1-F6EECF244321}">
                <p14:modId xmlns:p14="http://schemas.microsoft.com/office/powerpoint/2010/main" val="4030011058"/>
              </p:ext>
            </p:extLst>
          </p:nvPr>
        </p:nvGraphicFramePr>
        <p:xfrm>
          <a:off x="363415" y="1733738"/>
          <a:ext cx="4081244" cy="35701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Walker-Hackensack-Akeley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$59,000 - $64,725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Pillager Public School District 116</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$45,568 - $51,682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Cass Lake-Bena Schools #3</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$54,233 - $62,075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188970"/>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183-day contract </a:t>
            </a:r>
            <a:r>
              <a:rPr lang="en-US" sz="2400" dirty="0">
                <a:solidFill>
                  <a:srgbClr val="7030A0"/>
                </a:solidFill>
                <a:sym typeface="Calibri"/>
              </a:rPr>
              <a:t>→</a:t>
            </a:r>
            <a:r>
              <a:rPr lang="en-US" sz="2400" dirty="0">
                <a:solidFill>
                  <a:srgbClr val="7030A0"/>
                </a:solidFill>
              </a:rPr>
              <a:t> $62,500 = $42.69/hr.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078F9479-669E-D378-5200-3D3A5486E063}"/>
              </a:ext>
            </a:extLst>
          </p:cNvPr>
          <p:cNvGraphicFramePr/>
          <p:nvPr>
            <p:extLst>
              <p:ext uri="{D42A27DB-BD31-4B8C-83A1-F6EECF244321}">
                <p14:modId xmlns:p14="http://schemas.microsoft.com/office/powerpoint/2010/main" val="2435675488"/>
              </p:ext>
            </p:extLst>
          </p:nvPr>
        </p:nvGraphicFramePr>
        <p:xfrm>
          <a:off x="363415" y="1733738"/>
          <a:ext cx="7007324" cy="35701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Walker-Hackensack-Akeley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$59,000 - $64,725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$65,000 - $71,425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$71,425 - $75,500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Pillager Public School District 116</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$45,568 - $51,682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$49,678 - $56,601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$55,545 - $65,345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Cass Lake-Bena Schools #3</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$54,233 - $62,075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$62,488 - $70,490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$69,091 - $73,792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188971"/>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458066686"/>
              </p:ext>
            </p:extLst>
          </p:nvPr>
        </p:nvGraphicFramePr>
        <p:xfrm>
          <a:off x="363415" y="1733738"/>
          <a:ext cx="8470364" cy="35701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Walker-Hackensack-Akeley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$59,000 - $64,725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$65,000 - $71,425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$71,425 - $75,500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$76,994 - $80,724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Pillager Public School District 116</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$45,568 - $51,682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$49,678 - $56,601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$55,545 - $65,345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$76,178 - $86,304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Cass Lake-Bena Schools #3</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$54,233 - $62,075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$62,488 - $70,490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$69,091 - $73,792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$85,156 - $91,589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183-day contract </a:t>
            </a:r>
            <a:r>
              <a:rPr lang="en-US" sz="2400" dirty="0">
                <a:solidFill>
                  <a:srgbClr val="7030A0"/>
                </a:solidFill>
                <a:sym typeface="Calibri"/>
              </a:rPr>
              <a:t>→</a:t>
            </a:r>
            <a:r>
              <a:rPr lang="en-US" sz="2400" dirty="0">
                <a:solidFill>
                  <a:srgbClr val="7030A0"/>
                </a:solidFill>
              </a:rPr>
              <a:t> $84,000 = $57.38/hr.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4205013313"/>
              </p:ext>
            </p:extLst>
          </p:nvPr>
        </p:nvGraphicFramePr>
        <p:xfrm>
          <a:off x="342900" y="2698567"/>
          <a:ext cx="8458200" cy="17792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200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$84,000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$110,085</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$110,000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$138,820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183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$97,500 @ 200 days = $60.94/hr.</a:t>
            </a:r>
          </a:p>
          <a:p>
            <a:pPr algn="ctr" defTabSz="914400">
              <a:defRPr/>
            </a:pPr>
            <a:r>
              <a:rPr lang="en-US" sz="2000" dirty="0">
                <a:solidFill>
                  <a:srgbClr val="7030A0"/>
                </a:solidFill>
                <a:latin typeface="Arial" panose="020B0604020202020204"/>
              </a:rPr>
              <a:t>$125,000 @ 220 days = $71.02/hr.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$2,248 - $8,939</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$414 - $8,939</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355</TotalTime>
  <Words>1180</Words>
  <Application>Microsoft Macintosh PowerPoint</Application>
  <PresentationFormat>On-screen Show (4:3)</PresentationFormat>
  <Paragraphs>118</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2026-09-04T19:31:23Z</dcterms:modified>
</cp:coreProperties>
</file>