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587" autoAdjust="0"/>
    <p:restoredTop sz="95618"/>
  </p:normalViewPr>
  <p:slideViewPr>
    <p:cSldViewPr snapToGrid="0" snapToObjects="1">
      <p:cViewPr varScale="1">
        <p:scale>
          <a:sx n="133" d="100"/>
          <a:sy n="133" d="100"/>
        </p:scale>
        <p:origin x="384" y="20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9/4/26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9/4/26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9/4/26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9/4/26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9/4/26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9/4/26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$45,568 - $64,725</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$76,178 - $91,589</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$46,176</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$347,262*</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$944</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937454" y="9145702"/>
            <a:ext cx="90120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9.4.26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Cass County, MN</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$2,248 - $8,939</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$414 - $8,939</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7A26151C-1E87-8B7F-1A52-FDE287FBC84E}"/>
              </a:ext>
            </a:extLst>
          </p:cNvPr>
          <p:cNvPicPr>
            <a:picLocks noChangeAspect="1"/>
          </p:cNvPicPr>
          <p:nvPr/>
        </p:nvPicPr>
        <p:blipFill>
          <a:blip r:embed="rId21"/>
          <a:stretch>
            <a:fillRect/>
          </a:stretch>
        </p:blipFill>
        <p:spPr>
          <a:xfrm>
            <a:off x="6173810" y="378963"/>
            <a:ext cx="1032270" cy="1032270"/>
          </a:xfrm>
          <a:prstGeom prst="rect">
            <a:avLst/>
          </a:prstGeom>
        </p:spPr>
      </p:pic>
      <p:pic>
        <p:nvPicPr>
          <p:cNvPr id="27" name="Picture 26" descr="514 Michigan Ave W, Walker, MN 56484">
            <a:extLst>
              <a:ext uri="{FF2B5EF4-FFF2-40B4-BE49-F238E27FC236}">
                <a16:creationId xmlns:a16="http://schemas.microsoft.com/office/drawing/2014/main" id="{CCF29B61-1BFF-0995-C6C1-17F868B4EBB8}"/>
              </a:ext>
            </a:extLst>
          </p:cNvPr>
          <p:cNvPicPr>
            <a:picLocks noChangeAspect="1"/>
          </p:cNvPicPr>
          <p:nvPr/>
        </p:nvPicPr>
        <p:blipFill>
          <a:blip r:embed="rId22"/>
          <a:stretch>
            <a:fillRect/>
          </a:stretch>
        </p:blipFill>
        <p:spPr>
          <a:xfrm>
            <a:off x="1894315" y="5305460"/>
            <a:ext cx="2759913" cy="20653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9149 Boy Lake Dr NE, Remer, MN 56672">
            <a:extLst>
              <a:ext uri="{FF2B5EF4-FFF2-40B4-BE49-F238E27FC236}">
                <a16:creationId xmlns:a16="http://schemas.microsoft.com/office/drawing/2014/main" id="{3D5B78D0-A4B1-9109-867A-806E28B73428}"/>
              </a:ext>
            </a:extLst>
          </p:cNvPr>
          <p:cNvPicPr>
            <a:picLocks noChangeAspect="1"/>
          </p:cNvPicPr>
          <p:nvPr/>
        </p:nvPicPr>
        <p:blipFill>
          <a:blip r:embed="rId23"/>
          <a:stretch>
            <a:fillRect/>
          </a:stretch>
        </p:blipFill>
        <p:spPr>
          <a:xfrm>
            <a:off x="4730770" y="5306445"/>
            <a:ext cx="2757963" cy="20638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99383"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$407,500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$239,900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91243"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$55,000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95199"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$84,000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7001</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69</cp:revision>
  <cp:lastPrinted>2023-03-21T15:20:22Z</cp:lastPrinted>
  <dcterms:created xsi:type="dcterms:W3CDTF">2022-05-24T17:15:36Z</dcterms:created>
  <dcterms:modified xsi:type="dcterms:W3CDTF">2026-09-04T19:40:43Z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