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746" autoAdjust="0"/>
    <p:restoredTop sz="80279" autoAdjust="0"/>
  </p:normalViewPr>
  <p:slideViewPr>
    <p:cSldViewPr snapToGrid="0">
      <p:cViewPr varScale="1">
        <p:scale>
          <a:sx n="93" d="100"/>
          <a:sy n="93" d="100"/>
        </p:scale>
        <p:origin x="138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9/8/26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9.8.26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9.8.26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9.8.26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9.8.26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9.8.26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9/8/26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9/8/26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9/8/26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9/8/26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9/8/26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9/8/26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9/8/26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9/8/26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9/8/26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9/8/26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9/8/26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9/8/26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9/8/26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9/8/26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179-day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$53,000 = $37.01/hr.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0232C7A1-171F-EF07-D988-DA9FD75D6100}"/>
              </a:ext>
            </a:extLst>
          </p:cNvPr>
          <p:cNvGraphicFramePr/>
          <p:nvPr>
            <p:extLst>
              <p:ext uri="{D42A27DB-BD31-4B8C-83A1-F6EECF244321}">
                <p14:modId xmlns:p14="http://schemas.microsoft.com/office/powerpoint/2010/main" val="3991995727"/>
              </p:ext>
            </p:extLst>
          </p:nvPr>
        </p:nvGraphicFramePr>
        <p:xfrm>
          <a:off x="351321" y="2703698"/>
          <a:ext cx="408124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Bemidji Area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$47,992 - $57,951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a:solidFill>
                  <a:srgbClr val="7030A0"/>
                </a:solidFill>
              </a:rPr>
              <a:t>179-day </a:t>
            </a:r>
            <a:r>
              <a:rPr lang="en-US" sz="2400" dirty="0">
                <a:solidFill>
                  <a:srgbClr val="7030A0"/>
                </a:solidFill>
              </a:rPr>
              <a:t>contract </a:t>
            </a:r>
            <a:r>
              <a:rPr lang="en-US" sz="2400">
                <a:solidFill>
                  <a:srgbClr val="7030A0"/>
                </a:solidFill>
                <a:sym typeface="Calibri"/>
              </a:rPr>
              <a:t>→</a:t>
            </a:r>
            <a:r>
              <a:rPr lang="en-US" sz="2400">
                <a:solidFill>
                  <a:srgbClr val="7030A0"/>
                </a:solidFill>
              </a:rPr>
              <a:t> $66,100 = $46.16/</a:t>
            </a:r>
            <a:r>
              <a:rPr lang="en-US" sz="2400" dirty="0">
                <a:solidFill>
                  <a:srgbClr val="7030A0"/>
                </a:solidFill>
              </a:rPr>
              <a:t>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5DDAD362-217C-E950-608D-48BCEAEC9D05}"/>
              </a:ext>
            </a:extLst>
          </p:cNvPr>
          <p:cNvGraphicFramePr/>
          <p:nvPr>
            <p:extLst>
              <p:ext uri="{D42A27DB-BD31-4B8C-83A1-F6EECF244321}">
                <p14:modId xmlns:p14="http://schemas.microsoft.com/office/powerpoint/2010/main" val="2483566144"/>
              </p:ext>
            </p:extLst>
          </p:nvPr>
        </p:nvGraphicFramePr>
        <p:xfrm>
          <a:off x="351321" y="2703698"/>
          <a:ext cx="700732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Bemidji Area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$47,992 - $57,951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$54,638 - $68,884</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$66,673 - $77,561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2495694918"/>
              </p:ext>
            </p:extLst>
          </p:nvPr>
        </p:nvGraphicFramePr>
        <p:xfrm>
          <a:off x="351321" y="2703698"/>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Bemidji Area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$47,992 - $57,951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$54,638 - $68,884</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$66,673 - $77,561</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$81,804 - $92,806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179-day contract </a:t>
            </a:r>
            <a:r>
              <a:rPr lang="en-US" sz="2400" dirty="0">
                <a:solidFill>
                  <a:srgbClr val="7030A0"/>
                </a:solidFill>
                <a:sym typeface="Calibri"/>
              </a:rPr>
              <a:t>→</a:t>
            </a:r>
            <a:r>
              <a:rPr lang="en-US" sz="2400" dirty="0">
                <a:solidFill>
                  <a:srgbClr val="7030A0"/>
                </a:solidFill>
              </a:rPr>
              <a:t> $87,300 = $60.96/hr.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3900611255"/>
              </p:ext>
            </p:extLst>
          </p:nvPr>
        </p:nvGraphicFramePr>
        <p:xfrm>
          <a:off x="342900" y="2698567"/>
          <a:ext cx="8458200" cy="177922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569563">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214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$129,337</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$144,997</a:t>
                      </a:r>
                      <a:endParaRPr lang="en-US" sz="2000" kern="1200" dirty="0">
                        <a:solidFill>
                          <a:schemeClr val="tx1"/>
                        </a:solidFill>
                        <a:latin typeface="+mn-lt"/>
                        <a:ea typeface="+mn-ea"/>
                        <a:cs typeface="+mn-cs"/>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230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$145,522</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$161,182</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179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$140,000 @ 214 days = $81.78/hr.</a:t>
            </a:r>
          </a:p>
          <a:p>
            <a:pPr algn="ctr" defTabSz="914400">
              <a:defRPr/>
            </a:pPr>
            <a:r>
              <a:rPr lang="en-US" sz="2000" dirty="0">
                <a:solidFill>
                  <a:srgbClr val="7030A0"/>
                </a:solidFill>
                <a:latin typeface="Arial" panose="020B0604020202020204"/>
              </a:rPr>
              <a:t>$155,000 @ 230 days = $84.24/hr.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$2,589 - $8,359</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$1,446 - $6,771</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338</TotalTime>
  <Words>1046</Words>
  <Application>Microsoft Macintosh PowerPoint</Application>
  <PresentationFormat>On-screen Show (4:3)</PresentationFormat>
  <Paragraphs>96</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38</cp:revision>
  <dcterms:created xsi:type="dcterms:W3CDTF">2022-08-02T19:12:40Z</dcterms:created>
  <dcterms:modified xsi:type="dcterms:W3CDTF">2026-09-08T20:27:32Z</dcterms:modified>
</cp:coreProperties>
</file>