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613" autoAdjust="0"/>
    <p:restoredTop sz="95618"/>
  </p:normalViewPr>
  <p:slideViewPr>
    <p:cSldViewPr snapToGrid="0" snapToObjects="1">
      <p:cViewPr varScale="1">
        <p:scale>
          <a:sx n="92" d="100"/>
          <a:sy n="92" d="100"/>
        </p:scale>
        <p:origin x="176" y="584"/>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9/8/26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9/8/26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9/8/26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9/8/26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9/8/26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9/8/26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$47,992 - $57,951</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$81,804 - $92,806</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$57,772</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$273,584*</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$1,092</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937454" y="9145702"/>
            <a:ext cx="90120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9.8.26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Beltrami County, MN</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$2,589 - $8,359</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$1,446 - $6,771</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BE70312B-BB82-331C-7829-4EC056FDB7F1}"/>
              </a:ext>
            </a:extLst>
          </p:cNvPr>
          <p:cNvPicPr>
            <a:picLocks noChangeAspect="1"/>
          </p:cNvPicPr>
          <p:nvPr/>
        </p:nvPicPr>
        <p:blipFill>
          <a:blip r:embed="rId21"/>
          <a:stretch>
            <a:fillRect/>
          </a:stretch>
        </p:blipFill>
        <p:spPr>
          <a:xfrm>
            <a:off x="6179726" y="416997"/>
            <a:ext cx="998554" cy="998554"/>
          </a:xfrm>
          <a:prstGeom prst="rect">
            <a:avLst/>
          </a:prstGeom>
        </p:spPr>
      </p:pic>
      <p:pic>
        <p:nvPicPr>
          <p:cNvPr id="27" name="Picture 26" descr="307 27th St, Bemidji, MN 56601">
            <a:extLst>
              <a:ext uri="{FF2B5EF4-FFF2-40B4-BE49-F238E27FC236}">
                <a16:creationId xmlns:a16="http://schemas.microsoft.com/office/drawing/2014/main" id="{5FCA14C4-ADAB-CE9B-52C9-1CD3AC6CA127}"/>
              </a:ext>
            </a:extLst>
          </p:cNvPr>
          <p:cNvPicPr>
            <a:picLocks noChangeAspect="1"/>
          </p:cNvPicPr>
          <p:nvPr/>
        </p:nvPicPr>
        <p:blipFill>
          <a:blip r:embed="rId22"/>
          <a:srcRect l="9432" t="5592" r="10485" b="16785"/>
          <a:stretch>
            <a:fillRect/>
          </a:stretch>
        </p:blipFill>
        <p:spPr>
          <a:xfrm>
            <a:off x="1900725" y="5330545"/>
            <a:ext cx="2821069" cy="20462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24301 Obrien Creek Rd NE, Hines, MN 56647">
            <a:extLst>
              <a:ext uri="{FF2B5EF4-FFF2-40B4-BE49-F238E27FC236}">
                <a16:creationId xmlns:a16="http://schemas.microsoft.com/office/drawing/2014/main" id="{2A640FEB-A41F-E739-A362-4883BC07E6F1}"/>
              </a:ext>
            </a:extLst>
          </p:cNvPr>
          <p:cNvPicPr>
            <a:picLocks noChangeAspect="1"/>
          </p:cNvPicPr>
          <p:nvPr/>
        </p:nvPicPr>
        <p:blipFill>
          <a:blip r:embed="rId23"/>
          <a:srcRect l="11097" t="1195" r="5319" b="15333"/>
          <a:stretch>
            <a:fillRect/>
          </a:stretch>
        </p:blipFill>
        <p:spPr>
          <a:xfrm>
            <a:off x="4788614" y="5325913"/>
            <a:ext cx="2762613" cy="20645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620022"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$430,000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$242,000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911882"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$53,000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215838"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$87,300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6981</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69</cp:revision>
  <cp:lastPrinted>2023-03-21T15:20:22Z</cp:lastPrinted>
  <dcterms:created xsi:type="dcterms:W3CDTF">2022-05-24T17:15:36Z</dcterms:created>
  <dcterms:modified xsi:type="dcterms:W3CDTF">2026-09-08T20:33:19Z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