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02CCB5-22B8-4A69-B9E9-1CA9084F1ECE}">
  <a:tblStyle styleId="{9102CCB5-22B8-4A69-B9E9-1CA9084F1EC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23" autoAdjust="0"/>
  </p:normalViewPr>
  <p:slideViewPr>
    <p:cSldViewPr snapToGrid="0">
      <p:cViewPr varScale="1">
        <p:scale>
          <a:sx n="67" d="100"/>
          <a:sy n="67" d="100"/>
        </p:scale>
        <p:origin x="2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3/28/23 with 22/23 salaries </a:t>
            </a:r>
          </a:p>
          <a:p>
            <a:pPr marL="0" lvl="0" indent="0" algn="l" rtl="0">
              <a:spcBef>
                <a:spcPts val="0"/>
              </a:spcBef>
              <a:spcAft>
                <a:spcPts val="0"/>
              </a:spcAft>
              <a:buClr>
                <a:schemeClr val="dk1"/>
              </a:buClr>
              <a:buSzPts val="1200"/>
              <a:buFont typeface="Calibri"/>
              <a:buNone/>
            </a:pPr>
            <a:br>
              <a:rPr lang="en-US" b="0" dirty="0"/>
            </a:b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3/28/23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3/28/23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3/28/23 with 22/23 salaries </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512965121"/>
              </p:ext>
            </p:extLst>
          </p:nvPr>
        </p:nvGraphicFramePr>
        <p:xfrm>
          <a:off x="363415" y="2105213"/>
          <a:ext cx="4081250" cy="1476175"/>
        </p:xfrm>
        <a:graphic>
          <a:graphicData uri="http://schemas.openxmlformats.org/drawingml/2006/table">
            <a:tbl>
              <a:tblPr>
                <a:noFill/>
                <a:tableStyleId>{9102CCB5-22B8-4A69-B9E9-1CA9084F1ECE}</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Saline Area Schools</a:t>
                      </a:r>
                    </a:p>
                    <a:p>
                      <a:pPr marL="0" marR="0" lvl="0" indent="0" algn="l" rtl="0">
                        <a:lnSpc>
                          <a:spcPct val="90000"/>
                        </a:lnSpc>
                        <a:spcBef>
                          <a:spcPts val="0"/>
                        </a:spcBef>
                        <a:spcAft>
                          <a:spcPts val="0"/>
                        </a:spcAft>
                        <a:buClr>
                          <a:schemeClr val="dk2"/>
                        </a:buClr>
                        <a:buSzPts val="2400"/>
                        <a:buFont typeface="Calibri"/>
                        <a:buNone/>
                      </a:pPr>
                      <a:r>
                        <a:rPr lang="en-US" sz="2400" b="1" u="none" strike="noStrike" cap="none" dirty="0">
                          <a:solidFill>
                            <a:schemeClr val="dk2"/>
                          </a:solidFill>
                          <a:latin typeface="Calibri"/>
                          <a:ea typeface="Calibri"/>
                          <a:cs typeface="Calibri"/>
                          <a:sym typeface="Calibri"/>
                        </a:rPr>
                        <a:t>(22-23)</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$43,500-$45,240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$NaN </a:t>
            </a:r>
            <a:r>
              <a:rPr lang="en-US" sz="2400">
                <a:solidFill>
                  <a:srgbClr val="7030A0"/>
                </a:solidFill>
                <a:latin typeface="Arial"/>
                <a:ea typeface="Arial"/>
                <a:cs typeface="Arial"/>
                <a:sym typeface="Arial"/>
              </a:rPr>
              <a:t>= </a:t>
            </a:r>
            <a:r>
              <a:rPr lang="en-US" sz="2400">
                <a:solidFill>
                  <a:srgbClr val="7030A0"/>
                </a:solidFill>
              </a:rPr>
              <a:t>$NaN</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2715833609"/>
              </p:ext>
            </p:extLst>
          </p:nvPr>
        </p:nvGraphicFramePr>
        <p:xfrm>
          <a:off x="363415" y="2105213"/>
          <a:ext cx="5544300" cy="1476175"/>
        </p:xfrm>
        <a:graphic>
          <a:graphicData uri="http://schemas.openxmlformats.org/drawingml/2006/table">
            <a:tbl>
              <a:tblPr>
                <a:noFill/>
                <a:tableStyleId>{9102CCB5-22B8-4A69-B9E9-1CA9084F1ECE}</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Saline Area Schools</a:t>
                      </a:r>
                    </a:p>
                    <a:p>
                      <a:pPr marL="0" marR="0" lvl="0" indent="0" algn="l" rtl="0">
                        <a:lnSpc>
                          <a:spcPct val="90000"/>
                        </a:lnSpc>
                        <a:spcBef>
                          <a:spcPts val="0"/>
                        </a:spcBef>
                        <a:spcAft>
                          <a:spcPts val="0"/>
                        </a:spcAft>
                        <a:buClr>
                          <a:schemeClr val="dk2"/>
                        </a:buClr>
                        <a:buSzPts val="2400"/>
                        <a:buFont typeface="Calibri"/>
                        <a:buNone/>
                      </a:pPr>
                      <a:r>
                        <a:rPr lang="en-US" sz="2400" b="1" u="none" strike="noStrike" cap="none" dirty="0">
                          <a:solidFill>
                            <a:schemeClr val="dk2"/>
                          </a:solidFill>
                          <a:latin typeface="Calibri"/>
                          <a:ea typeface="Calibri"/>
                          <a:cs typeface="Calibri"/>
                          <a:sym typeface="Calibri"/>
                        </a:rPr>
                        <a:t>(22-23)</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$43,500-$45,240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$52,924-$55,041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$NaN </a:t>
            </a:r>
            <a:r>
              <a:rPr lang="en-US" sz="2400">
                <a:solidFill>
                  <a:srgbClr val="7030A0"/>
                </a:solidFill>
                <a:latin typeface="Arial"/>
                <a:ea typeface="Arial"/>
                <a:cs typeface="Arial"/>
                <a:sym typeface="Arial"/>
              </a:rPr>
              <a:t>= </a:t>
            </a:r>
            <a:r>
              <a:rPr lang="en-US" sz="2400">
                <a:solidFill>
                  <a:srgbClr val="7030A0"/>
                </a:solidFill>
              </a:rPr>
              <a:t>$NaN</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1055484652"/>
              </p:ext>
            </p:extLst>
          </p:nvPr>
        </p:nvGraphicFramePr>
        <p:xfrm>
          <a:off x="363415" y="2105213"/>
          <a:ext cx="8470400" cy="1476175"/>
        </p:xfrm>
        <a:graphic>
          <a:graphicData uri="http://schemas.openxmlformats.org/drawingml/2006/table">
            <a:tbl>
              <a:tblPr>
                <a:noFill/>
                <a:tableStyleId>{9102CCB5-22B8-4A69-B9E9-1CA9084F1ECE}</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Saline Area Schools</a:t>
                      </a:r>
                    </a:p>
                    <a:p>
                      <a:pPr marL="0" marR="0" lvl="0" indent="0" algn="l" rtl="0">
                        <a:lnSpc>
                          <a:spcPct val="90000"/>
                        </a:lnSpc>
                        <a:spcBef>
                          <a:spcPts val="0"/>
                        </a:spcBef>
                        <a:spcAft>
                          <a:spcPts val="0"/>
                        </a:spcAft>
                        <a:buClr>
                          <a:schemeClr val="dk2"/>
                        </a:buClr>
                        <a:buSzPts val="2400"/>
                        <a:buFont typeface="Calibri"/>
                        <a:buNone/>
                      </a:pPr>
                      <a:r>
                        <a:rPr lang="en-US" sz="2400" b="1" u="none" strike="noStrike" cap="none">
                          <a:solidFill>
                            <a:schemeClr val="dk2"/>
                          </a:solidFill>
                          <a:latin typeface="Calibri"/>
                          <a:ea typeface="Calibri"/>
                          <a:cs typeface="Calibri"/>
                          <a:sym typeface="Calibri"/>
                        </a:rPr>
                        <a:t>(22-23)</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$43,500-$45,240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$52,924-$55,041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$59,616-$67,062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$84,852-$91,779</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$NaN </a:t>
            </a:r>
            <a:r>
              <a:rPr lang="en-US" sz="2400">
                <a:solidFill>
                  <a:srgbClr val="7030A0"/>
                </a:solidFill>
                <a:latin typeface="Arial"/>
                <a:ea typeface="Arial"/>
                <a:cs typeface="Arial"/>
                <a:sym typeface="Arial"/>
              </a:rPr>
              <a:t>= </a:t>
            </a:r>
            <a:r>
              <a:rPr lang="en-US" sz="2400">
                <a:solidFill>
                  <a:srgbClr val="7030A0"/>
                </a:solidFill>
              </a:rPr>
              <a:t>$NaN</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$1,839-$9,600</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$783-$9,500</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769</Words>
  <Application>Microsoft Office PowerPoint</Application>
  <PresentationFormat>On-screen Show (4:3)</PresentationFormat>
  <Paragraphs>70</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2023-04-20T04:50:20Z</dcterms:modified>
</cp:coreProperties>
</file>