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78BAC9-66F2-4FB3-9C89-971E36140F55}">
  <a:tblStyle styleId="{F978BAC9-66F2-4FB3-9C89-971E36140F5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77" autoAdjust="0"/>
  </p:normalViewPr>
  <p:slideViewPr>
    <p:cSldViewPr snapToGrid="0">
      <p:cViewPr varScale="1">
        <p:scale>
          <a:sx n="80" d="100"/>
          <a:sy n="80" d="100"/>
        </p:scale>
        <p:origin x="10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3/17/23 with 23/24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3/17/23 with 23/24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3/17/23 with 23/24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3/17/23 with 23/24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3/17/23 with 23/24 salaries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147977554"/>
              </p:ext>
            </p:extLst>
          </p:nvPr>
        </p:nvGraphicFramePr>
        <p:xfrm>
          <a:off x="363415" y="2105213"/>
          <a:ext cx="4081250" cy="2390575"/>
        </p:xfrm>
        <a:graphic>
          <a:graphicData uri="http://schemas.openxmlformats.org/drawingml/2006/table">
            <a:tbl>
              <a:tblPr>
                <a:noFill/>
                <a:tableStyleId>{F978BAC9-66F2-4FB3-9C89-971E36140F55}</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Big Rapids Public Schools </a:t>
                      </a:r>
                      <a:r>
                        <a:rPr lang="en-US" sz="1800" b="1" dirty="0">
                          <a:solidFill>
                            <a:schemeClr val="dk2"/>
                          </a:solidFill>
                          <a:latin typeface="Calibri"/>
                          <a:ea typeface="Calibri"/>
                          <a:cs typeface="Calibri"/>
                          <a:sym typeface="Calibri"/>
                        </a:rPr>
                        <a:t>(23-24)</a:t>
                      </a:r>
                      <a:endParaRPr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$40,755-$47,072</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Chippewa Hills School District </a:t>
                      </a:r>
                      <a:endParaRPr lang="en-US" sz="1800" b="1" dirty="0">
                        <a:solidFill>
                          <a:schemeClr val="dk2"/>
                        </a:solidFill>
                        <a:latin typeface="Calibri"/>
                        <a:ea typeface="Calibri"/>
                        <a:cs typeface="Calibri"/>
                        <a:sym typeface="Calibri"/>
                      </a:endParaRPr>
                    </a:p>
                    <a:p>
                      <a:pPr marL="0" marR="0" lvl="0" indent="0" algn="l" rtl="0">
                        <a:lnSpc>
                          <a:spcPct val="90000"/>
                        </a:lnSpc>
                        <a:spcBef>
                          <a:spcPts val="0"/>
                        </a:spcBef>
                        <a:spcAft>
                          <a:spcPts val="0"/>
                        </a:spcAft>
                        <a:buNone/>
                      </a:pPr>
                      <a:r>
                        <a:rPr lang="en-US" sz="1800" b="1" dirty="0">
                          <a:solidFill>
                            <a:schemeClr val="dk2"/>
                          </a:solidFill>
                          <a:latin typeface="Calibri"/>
                          <a:ea typeface="Calibri"/>
                          <a:cs typeface="Calibri"/>
                          <a:sym typeface="Calibri"/>
                        </a:rPr>
                        <a:t>(23-24)</a:t>
                      </a:r>
                      <a:endParaRPr sz="18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$45,905-$56,286</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8" name="Google Shape;178;p26"/>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$48,500 </a:t>
            </a:r>
            <a:r>
              <a:rPr lang="en-US" sz="2400">
                <a:solidFill>
                  <a:srgbClr val="7030A0"/>
                </a:solidFill>
                <a:latin typeface="Arial"/>
                <a:ea typeface="Arial"/>
                <a:cs typeface="Arial"/>
                <a:sym typeface="Arial"/>
              </a:rPr>
              <a:t>= </a:t>
            </a:r>
            <a:r>
              <a:rPr lang="en-US" sz="2400">
                <a:solidFill>
                  <a:srgbClr val="7030A0"/>
                </a:solidFill>
              </a:rPr>
              <a:t>$32.59</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816153589"/>
              </p:ext>
            </p:extLst>
          </p:nvPr>
        </p:nvGraphicFramePr>
        <p:xfrm>
          <a:off x="363415" y="2105213"/>
          <a:ext cx="5544300" cy="2390575"/>
        </p:xfrm>
        <a:graphic>
          <a:graphicData uri="http://schemas.openxmlformats.org/drawingml/2006/table">
            <a:tbl>
              <a:tblPr>
                <a:noFill/>
                <a:tableStyleId>{F978BAC9-66F2-4FB3-9C89-971E36140F55}</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Big Rapids Public Schools </a:t>
                      </a:r>
                      <a:r>
                        <a:rPr lang="en-US" sz="1800" b="1" dirty="0">
                          <a:solidFill>
                            <a:schemeClr val="dk2"/>
                          </a:solidFill>
                          <a:latin typeface="Calibri"/>
                          <a:ea typeface="Calibri"/>
                          <a:cs typeface="Calibri"/>
                          <a:sym typeface="Calibri"/>
                        </a:rPr>
                        <a:t>(23-24)</a:t>
                      </a:r>
                      <a:endParaRPr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$40,755-$47,072</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$49,302-$56,672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Chippewa Hills School District </a:t>
                      </a:r>
                      <a:endParaRPr lang="en-US" sz="1800" b="1" dirty="0">
                        <a:solidFill>
                          <a:schemeClr val="dk2"/>
                        </a:solidFill>
                        <a:latin typeface="Calibri"/>
                        <a:ea typeface="Calibri"/>
                        <a:cs typeface="Calibri"/>
                        <a:sym typeface="Calibri"/>
                      </a:endParaRPr>
                    </a:p>
                    <a:p>
                      <a:pPr marL="0" marR="0" lvl="0" indent="0" algn="l" rtl="0">
                        <a:lnSpc>
                          <a:spcPct val="90000"/>
                        </a:lnSpc>
                        <a:spcBef>
                          <a:spcPts val="0"/>
                        </a:spcBef>
                        <a:spcAft>
                          <a:spcPts val="0"/>
                        </a:spcAft>
                        <a:buNone/>
                      </a:pPr>
                      <a:r>
                        <a:rPr lang="en-US" sz="1800" b="1" dirty="0">
                          <a:solidFill>
                            <a:schemeClr val="dk2"/>
                          </a:solidFill>
                          <a:latin typeface="Calibri"/>
                          <a:ea typeface="Calibri"/>
                          <a:cs typeface="Calibri"/>
                          <a:sym typeface="Calibri"/>
                        </a:rPr>
                        <a:t>(23-24)</a:t>
                      </a:r>
                      <a:endParaRPr sz="18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$45,905-$56,286</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$51,227-$61,154</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$55,200 </a:t>
            </a:r>
            <a:r>
              <a:rPr lang="en-US" sz="2400">
                <a:solidFill>
                  <a:srgbClr val="7030A0"/>
                </a:solidFill>
                <a:latin typeface="Arial"/>
                <a:ea typeface="Arial"/>
                <a:cs typeface="Arial"/>
                <a:sym typeface="Arial"/>
              </a:rPr>
              <a:t>= </a:t>
            </a:r>
            <a:r>
              <a:rPr lang="en-US" sz="2400">
                <a:solidFill>
                  <a:srgbClr val="7030A0"/>
                </a:solidFill>
              </a:rPr>
              <a:t>$37.1</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2351200116"/>
              </p:ext>
            </p:extLst>
          </p:nvPr>
        </p:nvGraphicFramePr>
        <p:xfrm>
          <a:off x="363415" y="2105213"/>
          <a:ext cx="8470400" cy="2390575"/>
        </p:xfrm>
        <a:graphic>
          <a:graphicData uri="http://schemas.openxmlformats.org/drawingml/2006/table">
            <a:tbl>
              <a:tblPr>
                <a:noFill/>
                <a:tableStyleId>{F978BAC9-66F2-4FB3-9C89-971E36140F55}</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Big Rapids Public Schools </a:t>
                      </a:r>
                      <a:r>
                        <a:rPr lang="en-US" sz="1800" b="1" dirty="0">
                          <a:solidFill>
                            <a:schemeClr val="dk2"/>
                          </a:solidFill>
                          <a:latin typeface="Calibri"/>
                          <a:ea typeface="Calibri"/>
                          <a:cs typeface="Calibri"/>
                          <a:sym typeface="Calibri"/>
                        </a:rPr>
                        <a:t>(23-24)</a:t>
                      </a:r>
                      <a:endParaRPr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$40,755-$47,072</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$49,302-$56,672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$54,231-$61,296</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$78,959-$80,537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Chippewa Hills School District </a:t>
                      </a:r>
                      <a:endParaRPr lang="en-US" sz="1800" b="1" dirty="0">
                        <a:solidFill>
                          <a:schemeClr val="dk2"/>
                        </a:solidFill>
                        <a:latin typeface="Calibri"/>
                        <a:ea typeface="Calibri"/>
                        <a:cs typeface="Calibri"/>
                        <a:sym typeface="Calibri"/>
                      </a:endParaRPr>
                    </a:p>
                    <a:p>
                      <a:pPr marL="0" marR="0" lvl="0" indent="0" algn="l" rtl="0">
                        <a:lnSpc>
                          <a:spcPct val="90000"/>
                        </a:lnSpc>
                        <a:spcBef>
                          <a:spcPts val="0"/>
                        </a:spcBef>
                        <a:spcAft>
                          <a:spcPts val="0"/>
                        </a:spcAft>
                        <a:buNone/>
                      </a:pPr>
                      <a:r>
                        <a:rPr lang="en-US" sz="1800" b="1" dirty="0">
                          <a:solidFill>
                            <a:schemeClr val="dk2"/>
                          </a:solidFill>
                          <a:latin typeface="Calibri"/>
                          <a:ea typeface="Calibri"/>
                          <a:cs typeface="Calibri"/>
                          <a:sym typeface="Calibri"/>
                        </a:rPr>
                        <a:t>(23-24)</a:t>
                      </a:r>
                      <a:endParaRPr sz="18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$45,905-$56,286</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$51,227-$61,154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$55,727-$61,154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$65,462-$70,889</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$73,000 </a:t>
            </a:r>
            <a:r>
              <a:rPr lang="en-US" sz="2400">
                <a:solidFill>
                  <a:srgbClr val="7030A0"/>
                </a:solidFill>
                <a:latin typeface="Arial"/>
                <a:ea typeface="Arial"/>
                <a:cs typeface="Arial"/>
                <a:sym typeface="Arial"/>
              </a:rPr>
              <a:t>= </a:t>
            </a:r>
            <a:r>
              <a:rPr lang="en-US" sz="2400">
                <a:solidFill>
                  <a:srgbClr val="7030A0"/>
                </a:solidFill>
              </a:rPr>
              <a:t>$49.06</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3968171175"/>
              </p:ext>
            </p:extLst>
          </p:nvPr>
        </p:nvGraphicFramePr>
        <p:xfrm>
          <a:off x="342900" y="1919467"/>
          <a:ext cx="6975850" cy="2303198"/>
        </p:xfrm>
        <a:graphic>
          <a:graphicData uri="http://schemas.openxmlformats.org/drawingml/2006/table">
            <a:tbl>
              <a:tblPr>
                <a:noFill/>
                <a:tableStyleId>{F978BAC9-66F2-4FB3-9C89-971E36140F55}</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240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$97,931</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240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$100,624</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Deputy Superintendent</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240 days</a:t>
                      </a:r>
                      <a:endParaRPr sz="2000">
                        <a:solidFill>
                          <a:schemeClr val="dk1"/>
                        </a:solidFil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$122,552</a:t>
                      </a:r>
                      <a:endParaRPr sz="2000" dirty="0">
                        <a:solidFill>
                          <a:schemeClr val="dk1"/>
                        </a:solidFil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180050" y="6067651"/>
            <a:ext cx="292891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186 days</a:t>
            </a:r>
            <a:endParaRPr/>
          </a:p>
        </p:txBody>
      </p:sp>
      <p:sp>
        <p:nvSpPr>
          <p:cNvPr id="206" name="Google Shape;206;p29"/>
          <p:cNvSpPr txBox="1"/>
          <p:nvPr/>
        </p:nvSpPr>
        <p:spPr>
          <a:xfrm>
            <a:off x="3909818" y="6067651"/>
            <a:ext cx="460057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030A0"/>
              </a:buClr>
              <a:buSzPts val="2000"/>
              <a:buFont typeface="Arial"/>
              <a:buNone/>
            </a:pPr>
            <a:r>
              <a:rPr lang="en-US" sz="2000" dirty="0">
                <a:solidFill>
                  <a:srgbClr val="7030A0"/>
                </a:solidFill>
                <a:latin typeface="Arial"/>
                <a:ea typeface="Arial"/>
                <a:cs typeface="Arial"/>
                <a:sym typeface="Arial"/>
              </a:rPr>
              <a:t>$100,000 = $52.08/hr.</a:t>
            </a:r>
            <a:endParaRPr dirty="0"/>
          </a:p>
          <a:p>
            <a:pPr marL="0" marR="0" lvl="0" indent="0" algn="ctr" rtl="0">
              <a:spcBef>
                <a:spcPts val="0"/>
              </a:spcBef>
              <a:spcAft>
                <a:spcPts val="0"/>
              </a:spcAft>
              <a:buNone/>
            </a:pPr>
            <a:r>
              <a:rPr lang="en-US" sz="2000" dirty="0">
                <a:solidFill>
                  <a:srgbClr val="7030A0"/>
                </a:solidFill>
              </a:rPr>
              <a:t>$122,000</a:t>
            </a:r>
            <a:r>
              <a:rPr lang="en-US" sz="2000" dirty="0">
                <a:solidFill>
                  <a:srgbClr val="7030A0"/>
                </a:solidFill>
                <a:latin typeface="Arial"/>
                <a:ea typeface="Arial"/>
                <a:cs typeface="Arial"/>
                <a:sym typeface="Arial"/>
              </a:rPr>
              <a:t> = $63.54/hr.</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$1,125-$4,890</a:t>
            </a:r>
            <a:endParaRPr/>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$202-$6,885</a:t>
            </a:r>
            <a:endParaRPr/>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1024</Words>
  <Application>Microsoft Office PowerPoint</Application>
  <PresentationFormat>On-screen Show (4:3)</PresentationFormat>
  <Paragraphs>104</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Calibri</vt:lpstr>
      <vt:lpstr>Tahoma</vt:lpstr>
      <vt:lpstr>Arial</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Allie</dc:creator>
  <cp:lastModifiedBy>Allie Bolter</cp:lastModifiedBy>
  <cp:revision>2</cp:revision>
  <dcterms:modified xsi:type="dcterms:W3CDTF">2023-04-20T03:05:26Z</dcterms:modified>
</cp:coreProperties>
</file>