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678" y="-28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8" y="2935060"/>
            <a:ext cx="1587948"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15</a:t>
            </a:r>
            <a:r>
              <a:rPr lang="en-US" sz="1400" b="0" i="0" u="none" strike="noStrike" cap="none" baseline="30000" dirty="0">
                <a:solidFill>
                  <a:schemeClr val="dk1"/>
                </a:solidFill>
                <a:latin typeface="Calibri"/>
                <a:ea typeface="Calibri"/>
                <a:cs typeface="Calibri"/>
                <a:sym typeface="Calibri"/>
              </a:rPr>
              <a:t>th</a:t>
            </a:r>
            <a:r>
              <a:rPr lang="en-US" sz="1400" b="0" i="0" u="none" strike="noStrike" cap="none" dirty="0">
                <a:solidFill>
                  <a:schemeClr val="dk1"/>
                </a:solidFill>
                <a:latin typeface="Calibri"/>
                <a:ea typeface="Calibri"/>
                <a:cs typeface="Calibri"/>
                <a:sym typeface="Calibri"/>
              </a:rPr>
              <a:t> Year Teacher with a M.A.+ </a:t>
            </a:r>
            <a:endParaRPr dirty="0"/>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$40,755-$56,286</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$65,462-$80,537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$40,924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$162,000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$734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3.17.23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Mecosta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pic>
        <p:nvPicPr>
          <p:cNvPr id="1030" name="Picture 6">
            <a:extLst>
              <a:ext uri="{FF2B5EF4-FFF2-40B4-BE49-F238E27FC236}">
                <a16:creationId xmlns:a16="http://schemas.microsoft.com/office/drawing/2014/main" id="{DAC91E5A-F23D-E5A6-15FA-98431D54B85D}"/>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16991"/>
          <a:stretch/>
        </p:blipFill>
        <p:spPr bwMode="auto">
          <a:xfrm>
            <a:off x="4796865" y="5443576"/>
            <a:ext cx="2518677" cy="1896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03D3E96-10CC-66E5-436E-634E13E94F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41458" y="5458598"/>
            <a:ext cx="2516700" cy="1887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$305,000</a:t>
            </a:r>
            <a:endParaRPr dirty="0"/>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$169.900</a:t>
            </a:r>
            <a:endParaRPr dirty="0"/>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$48,500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$73,000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$1,125-$4,890</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$202-$6,885</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380" y="376425"/>
            <a:ext cx="888017" cy="104015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2</cp:revision>
  <dcterms:modified xsi:type="dcterms:W3CDTF">2023-04-20T02:52:56Z</dcterms:modified>
</cp:coreProperties>
</file>