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AB1839-023F-4E50-9B78-2972E0E75196}">
  <a:tblStyle styleId="{7FAB1839-023F-4E50-9B78-2972E0E7519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09" autoAdjust="0"/>
  </p:normalViewPr>
  <p:slideViewPr>
    <p:cSldViewPr snapToGrid="0">
      <p:cViewPr varScale="1">
        <p:scale>
          <a:sx n="63" d="100"/>
          <a:sy n="63" d="100"/>
        </p:scale>
        <p:origin x="66"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Updated 3/24/23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3/24/23 with 22/23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67187899"/>
              </p:ext>
            </p:extLst>
          </p:nvPr>
        </p:nvGraphicFramePr>
        <p:xfrm>
          <a:off x="363415" y="2105213"/>
          <a:ext cx="4081250" cy="3304975"/>
        </p:xfrm>
        <a:graphic>
          <a:graphicData uri="http://schemas.openxmlformats.org/drawingml/2006/table">
            <a:tbl>
              <a:tblPr>
                <a:noFill/>
                <a:tableStyleId>{7FAB1839-023F-4E50-9B78-2972E0E75196}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Grand Rapids Public Schools </a:t>
                      </a: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$43,172-$45,871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Kentwood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$41,089-$42,323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Forest Hills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$44,297-$46,397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$43,700 </a:t>
            </a:r>
            <a:r>
              <a:rPr lang="en-US" sz="2400">
                <a:solidFill>
                  <a:srgbClr val="7030A0"/>
                </a:solidFill>
                <a:latin typeface="Arial"/>
                <a:ea typeface="Arial"/>
                <a:cs typeface="Arial"/>
                <a:sym typeface="Arial"/>
              </a:rPr>
              <a:t>= </a:t>
            </a:r>
            <a:r>
              <a:rPr lang="en-US" sz="2400">
                <a:solidFill>
                  <a:srgbClr val="7030A0"/>
                </a:solidFill>
              </a:rPr>
              <a:t>$29.37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535527490"/>
              </p:ext>
            </p:extLst>
          </p:nvPr>
        </p:nvGraphicFramePr>
        <p:xfrm>
          <a:off x="363415" y="2105213"/>
          <a:ext cx="5544300" cy="3304975"/>
        </p:xfrm>
        <a:graphic>
          <a:graphicData uri="http://schemas.openxmlformats.org/drawingml/2006/table">
            <a:tbl>
              <a:tblPr>
                <a:noFill/>
                <a:tableStyleId>{7FAB1839-023F-4E50-9B78-2972E0E75196}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Grand Rapids Public Schools </a:t>
                      </a: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$43,172-$45,871</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$45,871-$50,438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Kentwood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$41,089-$42,323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$43,966-$51,773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Forest Hills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$44,297-$46,397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$56,059-$58,578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$51,300 </a:t>
            </a:r>
            <a:r>
              <a:rPr lang="en-US" sz="2400">
                <a:solidFill>
                  <a:srgbClr val="7030A0"/>
                </a:solidFill>
                <a:latin typeface="Arial"/>
                <a:ea typeface="Arial"/>
                <a:cs typeface="Arial"/>
                <a:sym typeface="Arial"/>
              </a:rPr>
              <a:t>= </a:t>
            </a:r>
            <a:r>
              <a:rPr lang="en-US" sz="2400">
                <a:solidFill>
                  <a:srgbClr val="7030A0"/>
                </a:solidFill>
              </a:rPr>
              <a:t>$34.48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989391874"/>
              </p:ext>
            </p:extLst>
          </p:nvPr>
        </p:nvGraphicFramePr>
        <p:xfrm>
          <a:off x="363415" y="2105213"/>
          <a:ext cx="8470400" cy="3304975"/>
        </p:xfrm>
        <a:graphic>
          <a:graphicData uri="http://schemas.openxmlformats.org/drawingml/2006/table">
            <a:tbl>
              <a:tblPr>
                <a:noFill/>
                <a:tableStyleId>{7FAB1839-023F-4E50-9B78-2972E0E75196}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Grand Rapids Public Schools </a:t>
                      </a:r>
                    </a:p>
                    <a:p>
                      <a:pPr marL="0" marR="0" lvl="0" indent="0" algn="l" rtl="0">
                        <a:lnSpc>
                          <a:spcPct val="90000"/>
                        </a:lnSpc>
                        <a:spcBef>
                          <a:spcPts val="0"/>
                        </a:spcBef>
                        <a:spcAft>
                          <a:spcPts val="0"/>
                        </a:spcAft>
                        <a:buClr>
                          <a:schemeClr val="dk2"/>
                        </a:buClr>
                        <a:buSzPts val="2400"/>
                        <a:buFont typeface="Calibri"/>
                        <a:buNone/>
                      </a:pP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$43,172-$45,871</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$45,871-$50,438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$49,536-$57,438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$67,595-$78,484</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Kentwood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$41,089-$42,323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$43,966-$51,773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$56,705-$62,046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$75,196-$78,071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Forest Hills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$44,297-$46,397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$56,059-$58,578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$60,677-$69,920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$80,421-$87,562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$77,600 </a:t>
            </a:r>
            <a:r>
              <a:rPr lang="en-US" sz="2400">
                <a:solidFill>
                  <a:srgbClr val="7030A0"/>
                </a:solidFill>
                <a:latin typeface="Arial"/>
                <a:ea typeface="Arial"/>
                <a:cs typeface="Arial"/>
                <a:sym typeface="Arial"/>
              </a:rPr>
              <a:t>= </a:t>
            </a:r>
            <a:r>
              <a:rPr lang="en-US" sz="2400">
                <a:solidFill>
                  <a:srgbClr val="7030A0"/>
                </a:solidFill>
              </a:rPr>
              <a:t>$52.15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292181839"/>
              </p:ext>
            </p:extLst>
          </p:nvPr>
        </p:nvGraphicFramePr>
        <p:xfrm>
          <a:off x="342887" y="2208331"/>
          <a:ext cx="6975850" cy="919898"/>
        </p:xfrm>
        <a:graphic>
          <a:graphicData uri="http://schemas.openxmlformats.org/drawingml/2006/table">
            <a:tbl>
              <a:tblPr>
                <a:noFill/>
                <a:tableStyleId>{7FAB1839-023F-4E50-9B78-2972E0E75196}</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261 days</a:t>
                      </a:r>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$175,312</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186 days</a:t>
            </a:r>
            <a:endParaRPr/>
          </a:p>
        </p:txBody>
      </p:sp>
      <p:sp>
        <p:nvSpPr>
          <p:cNvPr id="206" name="Google Shape;206;p29"/>
          <p:cNvSpPr txBox="1"/>
          <p:nvPr/>
        </p:nvSpPr>
        <p:spPr>
          <a:xfrm>
            <a:off x="4256822" y="5821431"/>
            <a:ext cx="4600574"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$175,000 </a:t>
            </a:r>
            <a:r>
              <a:rPr lang="en-US" sz="2000" dirty="0">
                <a:solidFill>
                  <a:srgbClr val="7030A0"/>
                </a:solidFill>
                <a:latin typeface="Arial"/>
                <a:ea typeface="Arial"/>
                <a:cs typeface="Arial"/>
                <a:sym typeface="Arial"/>
              </a:rPr>
              <a:t>= $83.81/hr.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$1,296-$6,907</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$407-$6,475</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On-screen Show (4:3)</PresentationFormat>
  <Paragraphs>107</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2</cp:revision>
  <dcterms:modified xsi:type="dcterms:W3CDTF">2023-04-20T03:50:49Z</dcterms:modified>
</cp:coreProperties>
</file>