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82"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p:cNvPicPr preferRelativeResize="0"/>
          <p:nvPr/>
        </p:nvPicPr>
        <p:blipFill>
          <a:blip r:embed="rId5">
            <a:alphaModFix/>
          </a:blip>
          <a:stretch>
            <a:fillRect/>
          </a:stretch>
        </p:blipFill>
        <p:spPr>
          <a:xfrm>
            <a:off x="2024813" y="5520372"/>
            <a:ext cx="25698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7" y="2935060"/>
            <a:ext cx="1601861" cy="600802"/>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15</a:t>
            </a:r>
            <a:r>
              <a:rPr lang="en-US" sz="1400" b="0" i="0" u="none" strike="noStrike" cap="none" baseline="30000" dirty="0">
                <a:solidFill>
                  <a:schemeClr val="dk1"/>
                </a:solidFill>
                <a:latin typeface="Calibri"/>
                <a:ea typeface="Calibri"/>
                <a:cs typeface="Calibri"/>
                <a:sym typeface="Calibri"/>
              </a:rPr>
              <a:t>th</a:t>
            </a:r>
            <a:r>
              <a:rPr lang="en-US" sz="1400" b="0" i="0" u="none" strike="noStrike" cap="none" dirty="0">
                <a:solidFill>
                  <a:schemeClr val="dk1"/>
                </a:solidFill>
                <a:latin typeface="Calibri"/>
                <a:ea typeface="Calibri"/>
                <a:cs typeface="Calibri"/>
                <a:sym typeface="Calibri"/>
              </a:rPr>
              <a:t> Year Teacher with a M.A.+ </a:t>
            </a:r>
            <a:endParaRPr dirty="0"/>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$41,089-$46,397</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$67,595-$87,562</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$54,860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$288,574</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$994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196208"/>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a:solidFill>
                  <a:schemeClr val="dk1"/>
                </a:solidFill>
                <a:latin typeface="Calibri"/>
                <a:ea typeface="Calibri"/>
                <a:cs typeface="Calibri"/>
                <a:sym typeface="Calibri"/>
              </a:rPr>
              <a:t>Created by DM .11.11.22</a:t>
            </a:r>
            <a:endParaRPr/>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pic>
        <p:nvPicPr>
          <p:cNvPr id="123" name="Google Shape;123;p13"/>
          <p:cNvPicPr preferRelativeResize="0"/>
          <p:nvPr/>
        </p:nvPicPr>
        <p:blipFill rotWithShape="1">
          <a:blip r:embed="rId18">
            <a:alphaModFix/>
          </a:blip>
          <a:srcRect/>
          <a:stretch/>
        </p:blipFill>
        <p:spPr>
          <a:xfrm>
            <a:off x="129882" y="9681284"/>
            <a:ext cx="1052583" cy="276089"/>
          </a:xfrm>
          <a:prstGeom prst="rect">
            <a:avLst/>
          </a:prstGeom>
          <a:noFill/>
          <a:ln>
            <a:noFill/>
          </a:ln>
        </p:spPr>
      </p:pic>
      <p:sp>
        <p:nvSpPr>
          <p:cNvPr id="124" name="Google Shape;124;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Kent County, MI</a:t>
            </a:r>
            <a:endParaRPr/>
          </a:p>
        </p:txBody>
      </p:sp>
      <p:sp>
        <p:nvSpPr>
          <p:cNvPr id="125" name="Google Shape;125;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6" name="Google Shape;126;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7" name="Google Shape;127;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pic>
        <p:nvPicPr>
          <p:cNvPr id="1026" name="Picture 2">
            <a:extLst>
              <a:ext uri="{FF2B5EF4-FFF2-40B4-BE49-F238E27FC236}">
                <a16:creationId xmlns:a16="http://schemas.microsoft.com/office/drawing/2014/main" id="{ABC79021-D2C9-76AE-1BB1-057013987885}"/>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6160" t="6386" r="16155" b="26471"/>
          <a:stretch/>
        </p:blipFill>
        <p:spPr bwMode="auto">
          <a:xfrm>
            <a:off x="4757551" y="5474795"/>
            <a:ext cx="2631999" cy="1875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8" name="Google Shape;128;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$340,000</a:t>
            </a:r>
            <a:endParaRPr dirty="0"/>
          </a:p>
        </p:txBody>
      </p:sp>
      <p:sp>
        <p:nvSpPr>
          <p:cNvPr id="129" name="Google Shape;129;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$180,000</a:t>
            </a:r>
            <a:endParaRPr/>
          </a:p>
        </p:txBody>
      </p:sp>
      <p:sp>
        <p:nvSpPr>
          <p:cNvPr id="130" name="Google Shape;130;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1" name="Google Shape;131;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2" name="Google Shape;132;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3" name="Google Shape;133;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4" name="Google Shape;134;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5" name="Google Shape;135;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6" name="Google Shape;136;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7" name="Google Shape;137;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9" name="Google Shape;139;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0" name="Google Shape;140;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$43,700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1" name="Google Shape;141;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$77,600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2" name="Google Shape;142;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$1,296-$6,907</a:t>
            </a:r>
            <a:endParaRPr/>
          </a:p>
        </p:txBody>
      </p:sp>
      <p:sp>
        <p:nvSpPr>
          <p:cNvPr id="143" name="Google Shape;143;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$407-$6,475</a:t>
            </a:r>
            <a:endParaRPr/>
          </a:p>
        </p:txBody>
      </p:sp>
      <p:cxnSp>
        <p:nvCxnSpPr>
          <p:cNvPr id="144" name="Google Shape;144;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5" name="Google Shape;145;p13" descr="Qr code&#10;&#10;Description automatically generated"/>
          <p:cNvPicPr preferRelativeResize="0"/>
          <p:nvPr/>
        </p:nvPicPr>
        <p:blipFill rotWithShape="1">
          <a:blip r:embed="rId20">
            <a:alphaModFix/>
          </a:blip>
          <a:srcRect/>
          <a:stretch/>
        </p:blipFill>
        <p:spPr>
          <a:xfrm>
            <a:off x="6806594" y="8633922"/>
            <a:ext cx="718989" cy="718989"/>
          </a:xfrm>
          <a:prstGeom prst="rect">
            <a:avLst/>
          </a:prstGeom>
          <a:noFill/>
          <a:ln>
            <a:noFill/>
          </a:ln>
        </p:spPr>
      </p:pic>
      <p:pic>
        <p:nvPicPr>
          <p:cNvPr id="146" name="Google Shape;146;p13" descr="A picture containing clock&#10;&#10;Description automatically generated"/>
          <p:cNvPicPr preferRelativeResize="0"/>
          <p:nvPr/>
        </p:nvPicPr>
        <p:blipFill rotWithShape="1">
          <a:blip r:embed="rId21">
            <a:alphaModFix/>
          </a:blip>
          <a:srcRect/>
          <a:stretch/>
        </p:blipFill>
        <p:spPr>
          <a:xfrm>
            <a:off x="2440511" y="7856954"/>
            <a:ext cx="616258" cy="616258"/>
          </a:xfrm>
          <a:prstGeom prst="rect">
            <a:avLst/>
          </a:prstGeom>
          <a:noFill/>
          <a:ln>
            <a:noFill/>
          </a:ln>
        </p:spPr>
      </p:pic>
      <p:sp>
        <p:nvSpPr>
          <p:cNvPr id="147" name="Google Shape;147;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8" name="Google Shape;148;p13" descr="Graphical user interface&#10;&#10;Description automatically generated"/>
          <p:cNvPicPr preferRelativeResize="0"/>
          <p:nvPr/>
        </p:nvPicPr>
        <p:blipFill rotWithShape="1">
          <a:blip r:embed="rId22">
            <a:alphaModFix/>
          </a:blip>
          <a:srcRect l="60133" b="31866"/>
          <a:stretch/>
        </p:blipFill>
        <p:spPr>
          <a:xfrm>
            <a:off x="6008538" y="8681505"/>
            <a:ext cx="763846" cy="502446"/>
          </a:xfrm>
          <a:prstGeom prst="rect">
            <a:avLst/>
          </a:prstGeom>
          <a:noFill/>
          <a:ln>
            <a:noFill/>
          </a:ln>
        </p:spPr>
      </p:pic>
      <p:sp>
        <p:nvSpPr>
          <p:cNvPr id="149" name="Google Shape;149;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50" name="Google Shape;150;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1" name="Google Shape;151;p13"/>
          <p:cNvPicPr preferRelativeResize="0"/>
          <p:nvPr/>
        </p:nvPicPr>
        <p:blipFill rotWithShape="1">
          <a:blip r:embed="rId23">
            <a:alphaModFix/>
          </a:blip>
          <a:srcRect/>
          <a:stretch/>
        </p:blipFill>
        <p:spPr>
          <a:xfrm>
            <a:off x="6560709" y="3475945"/>
            <a:ext cx="652329" cy="445047"/>
          </a:xfrm>
          <a:prstGeom prst="rect">
            <a:avLst/>
          </a:prstGeom>
          <a:noFill/>
          <a:ln>
            <a:noFill/>
          </a:ln>
        </p:spPr>
      </p:pic>
      <p:pic>
        <p:nvPicPr>
          <p:cNvPr id="152" name="Google Shape;152;p13"/>
          <p:cNvPicPr preferRelativeResize="0"/>
          <p:nvPr/>
        </p:nvPicPr>
        <p:blipFill rotWithShape="1">
          <a:blip r:embed="rId24">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5">
            <a:alphaModFix/>
          </a:blip>
          <a:stretch>
            <a:fillRect/>
          </a:stretch>
        </p:blipFill>
        <p:spPr>
          <a:xfrm>
            <a:off x="6156350" y="376425"/>
            <a:ext cx="903351" cy="10568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Calibri</vt:lpstr>
      <vt:lpstr>Open Sans ExtraBold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2023-04-20T03:46:07Z</dcterms:modified>
</cp:coreProperties>
</file>