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D37A17-D0CC-458F-9ED9-DA143302603D}">
  <a:tblStyle styleId="{6FD37A17-D0CC-458F-9ED9-DA14330260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68" autoAdjust="0"/>
  </p:normalViewPr>
  <p:slideViewPr>
    <p:cSldViewPr snapToGrid="0">
      <p:cViewPr varScale="1">
        <p:scale>
          <a:sx n="76" d="100"/>
          <a:sy n="76" d="100"/>
        </p:scale>
        <p:origin x="2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3/23/23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3/23/23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3/23/23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3/23/23 with 22-23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926941443"/>
              </p:ext>
            </p:extLst>
          </p:nvPr>
        </p:nvGraphicFramePr>
        <p:xfrm>
          <a:off x="363415" y="2105213"/>
          <a:ext cx="4081250" cy="2390575"/>
        </p:xfrm>
        <a:graphic>
          <a:graphicData uri="http://schemas.openxmlformats.org/drawingml/2006/table">
            <a:tbl>
              <a:tblPr>
                <a:noFill/>
                <a:tableStyleId>{6FD37A17-D0CC-458F-9ED9-DA143302603D}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Mount Pleasant Public Schools </a:t>
                      </a:r>
                      <a:endParaRPr lang="en-US" sz="1800" b="1"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$37,290-$43,505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Shepherd Public Schools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$39,600-$43,398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$40,400 </a:t>
            </a:r>
            <a:r>
              <a:rPr lang="en-US" sz="2400">
                <a:solidFill>
                  <a:srgbClr val="7030A0"/>
                </a:solidFill>
                <a:latin typeface="Arial"/>
                <a:ea typeface="Arial"/>
                <a:cs typeface="Arial"/>
                <a:sym typeface="Arial"/>
              </a:rPr>
              <a:t>= </a:t>
            </a:r>
            <a:r>
              <a:rPr lang="en-US" sz="2400">
                <a:solidFill>
                  <a:srgbClr val="7030A0"/>
                </a:solidFill>
              </a:rPr>
              <a:t>$27.15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779264377"/>
              </p:ext>
            </p:extLst>
          </p:nvPr>
        </p:nvGraphicFramePr>
        <p:xfrm>
          <a:off x="363415" y="2105213"/>
          <a:ext cx="5544300" cy="2390575"/>
        </p:xfrm>
        <a:graphic>
          <a:graphicData uri="http://schemas.openxmlformats.org/drawingml/2006/table">
            <a:tbl>
              <a:tblPr>
                <a:noFill/>
                <a:tableStyleId>{6FD37A17-D0CC-458F-9ED9-DA143302603D}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Mount Pleasant Public Schools </a:t>
                      </a:r>
                      <a:endParaRPr lang="en-US" sz="1800" b="1"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$37,290-$43,505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$45,583-$53,780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Shepherd Public Schools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$39,600-$43,398</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$48,027-$53,117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$49,700 </a:t>
            </a:r>
            <a:r>
              <a:rPr lang="en-US" sz="2400">
                <a:solidFill>
                  <a:srgbClr val="7030A0"/>
                </a:solidFill>
                <a:latin typeface="Arial"/>
                <a:ea typeface="Arial"/>
                <a:cs typeface="Arial"/>
                <a:sym typeface="Arial"/>
              </a:rPr>
              <a:t>= </a:t>
            </a:r>
            <a:r>
              <a:rPr lang="en-US" sz="2400">
                <a:solidFill>
                  <a:srgbClr val="7030A0"/>
                </a:solidFill>
              </a:rPr>
              <a:t>$33.4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013490417"/>
              </p:ext>
            </p:extLst>
          </p:nvPr>
        </p:nvGraphicFramePr>
        <p:xfrm>
          <a:off x="363415" y="2105213"/>
          <a:ext cx="8470400" cy="2390575"/>
        </p:xfrm>
        <a:graphic>
          <a:graphicData uri="http://schemas.openxmlformats.org/drawingml/2006/table">
            <a:tbl>
              <a:tblPr>
                <a:noFill/>
                <a:tableStyleId>{6FD37A17-D0CC-458F-9ED9-DA143302603D}</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Mount Pleasant Public Schools </a:t>
                      </a:r>
                      <a:endParaRPr lang="en-US" sz="1800" b="1" dirty="0">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$37,290-$43,505</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$45,583-$53,780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$51,725-$62,039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$67,360-$76,018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Shepherd Public Schools</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800" b="1" dirty="0">
                          <a:solidFill>
                            <a:schemeClr val="dk2"/>
                          </a:solidFill>
                          <a:latin typeface="Calibri"/>
                          <a:ea typeface="Calibri"/>
                          <a:cs typeface="Calibri"/>
                          <a:sym typeface="Calibri"/>
                        </a:rPr>
                        <a:t>(22-23)</a:t>
                      </a:r>
                      <a:endParaRPr lang="en-US"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$39,600-$43,398</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$48,027-$53,117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$51,014-$54,633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$71,194-$73,594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$71,700 </a:t>
            </a:r>
            <a:r>
              <a:rPr lang="en-US" sz="2400">
                <a:solidFill>
                  <a:srgbClr val="7030A0"/>
                </a:solidFill>
                <a:latin typeface="Arial"/>
                <a:ea typeface="Arial"/>
                <a:cs typeface="Arial"/>
                <a:sym typeface="Arial"/>
              </a:rPr>
              <a:t>= </a:t>
            </a:r>
            <a:r>
              <a:rPr lang="en-US" sz="2400">
                <a:solidFill>
                  <a:srgbClr val="7030A0"/>
                </a:solidFill>
              </a:rPr>
              <a:t>$48.19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$1,492-$5,544</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$746-$5,221</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817</Words>
  <Application>Microsoft Office PowerPoint</Application>
  <PresentationFormat>On-screen Show (4:3)</PresentationFormat>
  <Paragraphs>84</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2023-04-20T03:07:09Z</dcterms:modified>
</cp:coreProperties>
</file>