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AB5D55-7DAD-436E-A790-1DE80328BF43}">
  <a:tblStyle styleId="{BEAB5D55-7DAD-436E-A790-1DE80328BF4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56" autoAdjust="0"/>
  </p:normalViewPr>
  <p:slideViewPr>
    <p:cSldViewPr snapToGrid="0">
      <p:cViewPr varScale="1">
        <p:scale>
          <a:sx n="70" d="100"/>
          <a:sy n="70" d="100"/>
        </p:scale>
        <p:origin x="7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a:t>Updated 3/13/23 with 22-23 salaries </a:t>
            </a:r>
          </a:p>
          <a:p>
            <a:pPr marL="0" lvl="0" indent="0" algn="l" rtl="0">
              <a:spcBef>
                <a:spcPts val="0"/>
              </a:spcBef>
              <a:spcAft>
                <a:spcPts val="0"/>
              </a:spcAft>
              <a:buClr>
                <a:schemeClr val="dk1"/>
              </a:buClr>
              <a:buSzPts val="1200"/>
              <a:buFont typeface="Calibri"/>
              <a:buNone/>
            </a:pPr>
            <a:endParaRPr lang="en-US" b="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3/13/23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3/13/23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3/13/23 with 22-23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nvGraphicFramePr>
        <p:xfrm>
          <a:off x="363415" y="2105213"/>
          <a:ext cx="4081250" cy="2390575"/>
        </p:xfrm>
        <a:graphic>
          <a:graphicData uri="http://schemas.openxmlformats.org/drawingml/2006/table">
            <a:tbl>
              <a:tblPr>
                <a:noFill/>
                <a:tableStyleId>{BEAB5D55-7DAD-436E-A790-1DE80328BF43}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Alma Public Schools </a:t>
                      </a:r>
                      <a:endParaRPr sz="1400" u="none" strike="noStrike" cap="none">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$39,556-$44,698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a:solidFill>
                            <a:schemeClr val="dk2"/>
                          </a:solidFill>
                          <a:latin typeface="Calibri"/>
                          <a:ea typeface="Calibri"/>
                          <a:cs typeface="Calibri"/>
                          <a:sym typeface="Calibri"/>
                        </a:rPr>
                        <a:t>Ithaca Public Schools</a:t>
                      </a:r>
                      <a:endParaRPr sz="2400" b="1">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$38,878-$41,998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$41,800 </a:t>
            </a:r>
            <a:r>
              <a:rPr lang="en-US" sz="2400">
                <a:solidFill>
                  <a:srgbClr val="7030A0"/>
                </a:solidFill>
                <a:latin typeface="Arial"/>
                <a:ea typeface="Arial"/>
                <a:cs typeface="Arial"/>
                <a:sym typeface="Arial"/>
              </a:rPr>
              <a:t>= </a:t>
            </a:r>
            <a:r>
              <a:rPr lang="en-US" sz="2400">
                <a:solidFill>
                  <a:srgbClr val="7030A0"/>
                </a:solidFill>
              </a:rPr>
              <a:t>$28.09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nvGraphicFramePr>
        <p:xfrm>
          <a:off x="363415" y="2105213"/>
          <a:ext cx="5544300" cy="2390575"/>
        </p:xfrm>
        <a:graphic>
          <a:graphicData uri="http://schemas.openxmlformats.org/drawingml/2006/table">
            <a:tbl>
              <a:tblPr>
                <a:noFill/>
                <a:tableStyleId>{BEAB5D55-7DAD-436E-A790-1DE80328BF43}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Alma Public Schools </a:t>
                      </a:r>
                      <a:endParaRPr sz="1400" u="none" strike="noStrike" cap="none">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$39,556-$44,698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$49,445-$56,565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a:solidFill>
                            <a:schemeClr val="dk2"/>
                          </a:solidFill>
                          <a:latin typeface="Calibri"/>
                          <a:ea typeface="Calibri"/>
                          <a:cs typeface="Calibri"/>
                          <a:sym typeface="Calibri"/>
                        </a:rPr>
                        <a:t>Ithaca Public Schools</a:t>
                      </a:r>
                      <a:endParaRPr sz="2400" b="1">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$38,878-$41,998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$48,444-$51,849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$52,500 </a:t>
            </a:r>
            <a:r>
              <a:rPr lang="en-US" sz="2400">
                <a:solidFill>
                  <a:srgbClr val="7030A0"/>
                </a:solidFill>
                <a:latin typeface="Arial"/>
                <a:ea typeface="Arial"/>
                <a:cs typeface="Arial"/>
                <a:sym typeface="Arial"/>
              </a:rPr>
              <a:t>= </a:t>
            </a:r>
            <a:r>
              <a:rPr lang="en-US" sz="2400">
                <a:solidFill>
                  <a:srgbClr val="7030A0"/>
                </a:solidFill>
              </a:rPr>
              <a:t>$35.28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nvGraphicFramePr>
        <p:xfrm>
          <a:off x="363415" y="2105213"/>
          <a:ext cx="8470400" cy="2390575"/>
        </p:xfrm>
        <a:graphic>
          <a:graphicData uri="http://schemas.openxmlformats.org/drawingml/2006/table">
            <a:tbl>
              <a:tblPr>
                <a:noFill/>
                <a:tableStyleId>{BEAB5D55-7DAD-436E-A790-1DE80328BF43}</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Alma Public Schools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$39,556-$44,698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$49,445-$56,565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$54,192-$59,136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$73,178-$79,705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a:solidFill>
                            <a:schemeClr val="dk2"/>
                          </a:solidFill>
                          <a:latin typeface="Calibri"/>
                          <a:ea typeface="Calibri"/>
                          <a:cs typeface="Calibri"/>
                          <a:sym typeface="Calibri"/>
                        </a:rPr>
                        <a:t>Ithaca Public Schools</a:t>
                      </a:r>
                      <a:endParaRPr sz="2400" b="1">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$38,878-$41,998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$48,444-$51,849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$52,748-$55,330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$67,344-$70,060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$73,500 </a:t>
            </a:r>
            <a:r>
              <a:rPr lang="en-US" sz="2400">
                <a:solidFill>
                  <a:srgbClr val="7030A0"/>
                </a:solidFill>
                <a:latin typeface="Arial"/>
                <a:ea typeface="Arial"/>
                <a:cs typeface="Arial"/>
                <a:sym typeface="Arial"/>
              </a:rPr>
              <a:t>= </a:t>
            </a:r>
            <a:r>
              <a:rPr lang="en-US" sz="2400">
                <a:solidFill>
                  <a:srgbClr val="7030A0"/>
                </a:solidFill>
              </a:rPr>
              <a:t>$49.4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$500-$6,180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$60-$5,150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On-screen Show (4:3)</PresentationFormat>
  <Paragraphs>78</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1</cp:revision>
  <dcterms:modified xsi:type="dcterms:W3CDTF">2023-04-20T02:18:05Z</dcterms:modified>
</cp:coreProperties>
</file>