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58" autoAdjust="0"/>
    <p:restoredTop sz="94660"/>
  </p:normalViewPr>
  <p:slideViewPr>
    <p:cSldViewPr snapToGrid="0">
      <p:cViewPr>
        <p:scale>
          <a:sx n="60" d="100"/>
          <a:sy n="60" d="100"/>
        </p:scale>
        <p:origin x="606" y="3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7" y="2935060"/>
            <a:ext cx="1601861" cy="600802"/>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$38,878-$44,698</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$67,344-$79,705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$44,772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$117,823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$734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3.13.23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pic>
        <p:nvPicPr>
          <p:cNvPr id="123" name="Google Shape;123;p13"/>
          <p:cNvPicPr preferRelativeResize="0"/>
          <p:nvPr/>
        </p:nvPicPr>
        <p:blipFill rotWithShape="1">
          <a:blip r:embed="rId17">
            <a:alphaModFix/>
          </a:blip>
          <a:srcRect/>
          <a:stretch/>
        </p:blipFill>
        <p:spPr>
          <a:xfrm>
            <a:off x="129882" y="9681284"/>
            <a:ext cx="1052583" cy="276089"/>
          </a:xfrm>
          <a:prstGeom prst="rect">
            <a:avLst/>
          </a:prstGeom>
          <a:noFill/>
          <a:ln>
            <a:noFill/>
          </a:ln>
        </p:spPr>
      </p:pic>
      <p:sp>
        <p:nvSpPr>
          <p:cNvPr id="124" name="Google Shape;124;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Gratiot County, MI</a:t>
            </a:r>
            <a:endParaRPr/>
          </a:p>
        </p:txBody>
      </p:sp>
      <p:sp>
        <p:nvSpPr>
          <p:cNvPr id="125" name="Google Shape;125;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6" name="Google Shape;126;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7" name="Google Shape;127;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pic>
        <p:nvPicPr>
          <p:cNvPr id="1030" name="Picture 6">
            <a:extLst>
              <a:ext uri="{FF2B5EF4-FFF2-40B4-BE49-F238E27FC236}">
                <a16:creationId xmlns:a16="http://schemas.microsoft.com/office/drawing/2014/main" id="{109E1FDA-5BF5-E930-4A04-A381E7B59C3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25681" t="12117" r="16154" b="31117"/>
          <a:stretch/>
        </p:blipFill>
        <p:spPr bwMode="auto">
          <a:xfrm>
            <a:off x="1956556" y="5532823"/>
            <a:ext cx="2665093" cy="1768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56DC192-A37A-75B7-0123-DBFC634280A5}"/>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5214" t="12168" r="16565" b="16728"/>
          <a:stretch/>
        </p:blipFill>
        <p:spPr bwMode="auto">
          <a:xfrm>
            <a:off x="4787154" y="5516213"/>
            <a:ext cx="2667402" cy="1851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8" name="Google Shape;128;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$335,000</a:t>
            </a:r>
            <a:endParaRPr dirty="0"/>
          </a:p>
        </p:txBody>
      </p:sp>
      <p:sp>
        <p:nvSpPr>
          <p:cNvPr id="129" name="Google Shape;129;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$145,000</a:t>
            </a:r>
            <a:endParaRPr dirty="0"/>
          </a:p>
        </p:txBody>
      </p:sp>
      <p:sp>
        <p:nvSpPr>
          <p:cNvPr id="130" name="Google Shape;130;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1" name="Google Shape;131;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2" name="Google Shape;132;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3" name="Google Shape;133;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4" name="Google Shape;134;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5" name="Google Shape;135;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6" name="Google Shape;136;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7" name="Google Shape;137;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8" name="Google Shape;138;p13"/>
          <p:cNvSpPr txBox="1"/>
          <p:nvPr/>
        </p:nvSpPr>
        <p:spPr>
          <a:xfrm>
            <a:off x="6430919" y="2775284"/>
            <a:ext cx="11359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LARGE</a:t>
            </a:r>
            <a:endParaRPr/>
          </a:p>
          <a:p>
            <a:pPr marL="0" marR="0" lvl="0" indent="0" algn="l" rtl="0">
              <a:spcBef>
                <a:spcPts val="0"/>
              </a:spcBef>
              <a:spcAft>
                <a:spcPts val="0"/>
              </a:spcAft>
              <a:buNone/>
            </a:pPr>
            <a:r>
              <a:rPr lang="en-US" sz="1000" b="1">
                <a:solidFill>
                  <a:schemeClr val="dk1"/>
                </a:solidFill>
                <a:latin typeface="Calibri"/>
                <a:ea typeface="Calibri"/>
                <a:cs typeface="Calibri"/>
                <a:sym typeface="Calibri"/>
              </a:rPr>
              <a:t>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debate, or band</a:t>
            </a:r>
            <a:endParaRPr/>
          </a:p>
        </p:txBody>
      </p:sp>
      <p:sp>
        <p:nvSpPr>
          <p:cNvPr id="139" name="Google Shape;139;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SMALL COMMITMENTS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robotics club or yearbook</a:t>
            </a:r>
            <a:endParaRPr/>
          </a:p>
        </p:txBody>
      </p:sp>
      <p:sp>
        <p:nvSpPr>
          <p:cNvPr id="140" name="Google Shape;140;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$41,800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$73,500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2" name="Google Shape;142;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$500-$6,180</a:t>
            </a:r>
            <a:endParaRPr/>
          </a:p>
        </p:txBody>
      </p:sp>
      <p:sp>
        <p:nvSpPr>
          <p:cNvPr id="143" name="Google Shape;143;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$60-$5,150</a:t>
            </a:r>
            <a:endParaRPr/>
          </a:p>
        </p:txBody>
      </p:sp>
      <p:cxnSp>
        <p:nvCxnSpPr>
          <p:cNvPr id="144" name="Google Shape;144;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5" name="Google Shape;145;p13" descr="Qr code&#10;&#10;Description automatically generated"/>
          <p:cNvPicPr preferRelativeResize="0"/>
          <p:nvPr/>
        </p:nvPicPr>
        <p:blipFill rotWithShape="1">
          <a:blip r:embed="rId20">
            <a:alphaModFix/>
          </a:blip>
          <a:srcRect/>
          <a:stretch/>
        </p:blipFill>
        <p:spPr>
          <a:xfrm>
            <a:off x="6806594" y="8633922"/>
            <a:ext cx="718989" cy="718989"/>
          </a:xfrm>
          <a:prstGeom prst="rect">
            <a:avLst/>
          </a:prstGeom>
          <a:noFill/>
          <a:ln>
            <a:noFill/>
          </a:ln>
        </p:spPr>
      </p:pic>
      <p:pic>
        <p:nvPicPr>
          <p:cNvPr id="146" name="Google Shape;146;p13" descr="A picture containing clock&#10;&#10;Description automatically generated"/>
          <p:cNvPicPr preferRelativeResize="0"/>
          <p:nvPr/>
        </p:nvPicPr>
        <p:blipFill rotWithShape="1">
          <a:blip r:embed="rId21">
            <a:alphaModFix/>
          </a:blip>
          <a:srcRect/>
          <a:stretch/>
        </p:blipFill>
        <p:spPr>
          <a:xfrm>
            <a:off x="2440511" y="7856954"/>
            <a:ext cx="616258" cy="616258"/>
          </a:xfrm>
          <a:prstGeom prst="rect">
            <a:avLst/>
          </a:prstGeom>
          <a:noFill/>
          <a:ln>
            <a:noFill/>
          </a:ln>
        </p:spPr>
      </p:pic>
      <p:sp>
        <p:nvSpPr>
          <p:cNvPr id="147" name="Google Shape;147;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8" name="Google Shape;148;p13" descr="Graphical user interface&#10;&#10;Description automatically generated"/>
          <p:cNvPicPr preferRelativeResize="0"/>
          <p:nvPr/>
        </p:nvPicPr>
        <p:blipFill rotWithShape="1">
          <a:blip r:embed="rId22">
            <a:alphaModFix/>
          </a:blip>
          <a:srcRect l="60133" b="31866"/>
          <a:stretch/>
        </p:blipFill>
        <p:spPr>
          <a:xfrm>
            <a:off x="6008538" y="8681505"/>
            <a:ext cx="763846" cy="502446"/>
          </a:xfrm>
          <a:prstGeom prst="rect">
            <a:avLst/>
          </a:prstGeom>
          <a:noFill/>
          <a:ln>
            <a:noFill/>
          </a:ln>
        </p:spPr>
      </p:pic>
      <p:sp>
        <p:nvSpPr>
          <p:cNvPr id="149" name="Google Shape;149;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50" name="Google Shape;150;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1" name="Google Shape;151;p13"/>
          <p:cNvPicPr preferRelativeResize="0"/>
          <p:nvPr/>
        </p:nvPicPr>
        <p:blipFill rotWithShape="1">
          <a:blip r:embed="rId23">
            <a:alphaModFix/>
          </a:blip>
          <a:srcRect/>
          <a:stretch/>
        </p:blipFill>
        <p:spPr>
          <a:xfrm>
            <a:off x="6560709" y="3475945"/>
            <a:ext cx="652329" cy="445047"/>
          </a:xfrm>
          <a:prstGeom prst="rect">
            <a:avLst/>
          </a:prstGeom>
          <a:noFill/>
          <a:ln>
            <a:noFill/>
          </a:ln>
        </p:spPr>
      </p:pic>
      <p:pic>
        <p:nvPicPr>
          <p:cNvPr id="152" name="Google Shape;152;p13"/>
          <p:cNvPicPr preferRelativeResize="0"/>
          <p:nvPr/>
        </p:nvPicPr>
        <p:blipFill rotWithShape="1">
          <a:blip r:embed="rId24">
            <a:alphaModFix/>
          </a:blip>
          <a:srcRect/>
          <a:stretch/>
        </p:blipFill>
        <p:spPr>
          <a:xfrm>
            <a:off x="5704973" y="3724882"/>
            <a:ext cx="573074" cy="829128"/>
          </a:xfrm>
          <a:prstGeom prst="rect">
            <a:avLst/>
          </a:prstGeom>
          <a:noFill/>
          <a:ln>
            <a:noFill/>
          </a:ln>
        </p:spPr>
      </p:pic>
      <p:pic>
        <p:nvPicPr>
          <p:cNvPr id="1028" name="Picture 4" descr="Gratiot County, Michigan - Wikipedia">
            <a:extLst>
              <a:ext uri="{FF2B5EF4-FFF2-40B4-BE49-F238E27FC236}">
                <a16:creationId xmlns:a16="http://schemas.microsoft.com/office/drawing/2014/main" id="{97FE2FAD-D537-06E0-B081-AC5B6158570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45317" y="381927"/>
            <a:ext cx="899080" cy="1051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 ExtraBold</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dc:creator>
  <cp:lastModifiedBy>Allie Bolter</cp:lastModifiedBy>
  <cp:revision>2</cp:revision>
  <dcterms:modified xsi:type="dcterms:W3CDTF">2023-04-20T02:37:58Z</dcterms:modified>
</cp:coreProperties>
</file>