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971293-3B60-4744-BE3D-B3C414FE3D43}">
  <a:tblStyle styleId="{AE971293-3B60-4744-BE3D-B3C414FE3D4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10" autoAdjust="0"/>
  </p:normalViewPr>
  <p:slideViewPr>
    <p:cSldViewPr snapToGrid="0">
      <p:cViewPr varScale="1">
        <p:scale>
          <a:sx n="77" d="100"/>
          <a:sy n="77" d="100"/>
        </p:scale>
        <p:origin x="102"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3/24/23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3/24/23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3/24/23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3/24/23 with 22/23 salaries </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1662227735"/>
              </p:ext>
            </p:extLst>
          </p:nvPr>
        </p:nvGraphicFramePr>
        <p:xfrm>
          <a:off x="363415" y="2105213"/>
          <a:ext cx="4081250" cy="3304975"/>
        </p:xfrm>
        <a:graphic>
          <a:graphicData uri="http://schemas.openxmlformats.org/drawingml/2006/table">
            <a:tbl>
              <a:tblPr>
                <a:noFill/>
                <a:tableStyleId>{AE971293-3B60-4744-BE3D-B3C414FE3D43}</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Lakeview School District </a:t>
                      </a:r>
                    </a:p>
                    <a:p>
                      <a:pPr marL="0" marR="0" lvl="0" indent="0" algn="l" rtl="0">
                        <a:lnSpc>
                          <a:spcPct val="90000"/>
                        </a:lnSpc>
                        <a:spcBef>
                          <a:spcPts val="0"/>
                        </a:spcBef>
                        <a:spcAft>
                          <a:spcPts val="0"/>
                        </a:spcAft>
                        <a:buClr>
                          <a:schemeClr val="dk2"/>
                        </a:buClr>
                        <a:buSzPts val="2400"/>
                        <a:buFont typeface="Calibri"/>
                        <a:buNone/>
                      </a:pPr>
                      <a:r>
                        <a:rPr lang="en-US" sz="1800" b="1" dirty="0">
                          <a:solidFill>
                            <a:schemeClr val="dk2"/>
                          </a:solidFill>
                          <a:latin typeface="Calibri"/>
                          <a:ea typeface="Calibri"/>
                          <a:cs typeface="Calibri"/>
                          <a:sym typeface="Calibri"/>
                        </a:rPr>
                        <a:t>(22-23)</a:t>
                      </a:r>
                      <a:endParaRPr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$44,809-$47,100</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2400" b="1" dirty="0">
                          <a:solidFill>
                            <a:schemeClr val="dk2"/>
                          </a:solidFill>
                          <a:latin typeface="Calibri"/>
                          <a:ea typeface="Calibri"/>
                          <a:cs typeface="Calibri"/>
                          <a:sym typeface="Calibri"/>
                        </a:rPr>
                        <a:t>Battle Creek Public Schools</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800" b="1" dirty="0">
                          <a:solidFill>
                            <a:schemeClr val="dk2"/>
                          </a:solidFill>
                          <a:latin typeface="Calibri"/>
                          <a:ea typeface="Calibri"/>
                          <a:cs typeface="Calibri"/>
                          <a:sym typeface="Calibri"/>
                        </a:rPr>
                        <a:t>(22-23)</a:t>
                      </a:r>
                      <a:endParaRPr lang="en-US"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$45,170-$46,375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2400" b="1" dirty="0">
                          <a:solidFill>
                            <a:schemeClr val="dk2"/>
                          </a:solidFill>
                          <a:latin typeface="Calibri"/>
                          <a:ea typeface="Calibri"/>
                          <a:cs typeface="Calibri"/>
                          <a:sym typeface="Calibri"/>
                        </a:rPr>
                        <a:t>Marshall Public Schools  </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800" b="1" dirty="0">
                          <a:solidFill>
                            <a:schemeClr val="dk2"/>
                          </a:solidFill>
                          <a:latin typeface="Calibri"/>
                          <a:ea typeface="Calibri"/>
                          <a:cs typeface="Calibri"/>
                          <a:sym typeface="Calibri"/>
                        </a:rPr>
                        <a:t>(22-23)</a:t>
                      </a:r>
                      <a:endParaRPr lang="en-US"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$39,456-$40,837</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78" name="Google Shape;178;p26"/>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$43,300 </a:t>
            </a:r>
            <a:r>
              <a:rPr lang="en-US" sz="2400">
                <a:solidFill>
                  <a:srgbClr val="7030A0"/>
                </a:solidFill>
                <a:latin typeface="Arial"/>
                <a:ea typeface="Arial"/>
                <a:cs typeface="Arial"/>
                <a:sym typeface="Arial"/>
              </a:rPr>
              <a:t>= </a:t>
            </a:r>
            <a:r>
              <a:rPr lang="en-US" sz="2400">
                <a:solidFill>
                  <a:srgbClr val="7030A0"/>
                </a:solidFill>
              </a:rPr>
              <a:t>$28.94</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3134089725"/>
              </p:ext>
            </p:extLst>
          </p:nvPr>
        </p:nvGraphicFramePr>
        <p:xfrm>
          <a:off x="363415" y="2105213"/>
          <a:ext cx="5544300" cy="3304975"/>
        </p:xfrm>
        <a:graphic>
          <a:graphicData uri="http://schemas.openxmlformats.org/drawingml/2006/table">
            <a:tbl>
              <a:tblPr>
                <a:noFill/>
                <a:tableStyleId>{AE971293-3B60-4744-BE3D-B3C414FE3D43}</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Lakeview School District </a:t>
                      </a:r>
                    </a:p>
                    <a:p>
                      <a:pPr marL="0" marR="0" lvl="0" indent="0" algn="l" rtl="0">
                        <a:lnSpc>
                          <a:spcPct val="90000"/>
                        </a:lnSpc>
                        <a:spcBef>
                          <a:spcPts val="0"/>
                        </a:spcBef>
                        <a:spcAft>
                          <a:spcPts val="0"/>
                        </a:spcAft>
                        <a:buClr>
                          <a:schemeClr val="dk2"/>
                        </a:buClr>
                        <a:buSzPts val="2400"/>
                        <a:buFont typeface="Calibri"/>
                        <a:buNone/>
                      </a:pPr>
                      <a:r>
                        <a:rPr lang="en-US" sz="1800" b="1" dirty="0">
                          <a:solidFill>
                            <a:schemeClr val="dk2"/>
                          </a:solidFill>
                          <a:latin typeface="Calibri"/>
                          <a:ea typeface="Calibri"/>
                          <a:cs typeface="Calibri"/>
                          <a:sym typeface="Calibri"/>
                        </a:rPr>
                        <a:t>(22-23)</a:t>
                      </a:r>
                      <a:endParaRPr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$44,809-$47,100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$57,775-$60,982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2400" b="1" dirty="0">
                          <a:solidFill>
                            <a:schemeClr val="dk2"/>
                          </a:solidFill>
                          <a:latin typeface="Calibri"/>
                          <a:ea typeface="Calibri"/>
                          <a:cs typeface="Calibri"/>
                          <a:sym typeface="Calibri"/>
                        </a:rPr>
                        <a:t>Battle Creek Public Schools</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800" b="1" dirty="0">
                          <a:solidFill>
                            <a:schemeClr val="dk2"/>
                          </a:solidFill>
                          <a:latin typeface="Calibri"/>
                          <a:ea typeface="Calibri"/>
                          <a:cs typeface="Calibri"/>
                          <a:sym typeface="Calibri"/>
                        </a:rPr>
                        <a:t>(22-23)</a:t>
                      </a:r>
                      <a:endParaRPr lang="en-US"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$45,170-$46,375</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$46,230-$47,501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2400" b="1" dirty="0">
                          <a:solidFill>
                            <a:schemeClr val="dk2"/>
                          </a:solidFill>
                          <a:latin typeface="Calibri"/>
                          <a:ea typeface="Calibri"/>
                          <a:cs typeface="Calibri"/>
                          <a:sym typeface="Calibri"/>
                        </a:rPr>
                        <a:t>Marshall Public Schools  </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800" b="1" dirty="0">
                          <a:solidFill>
                            <a:schemeClr val="dk2"/>
                          </a:solidFill>
                          <a:latin typeface="Calibri"/>
                          <a:ea typeface="Calibri"/>
                          <a:cs typeface="Calibri"/>
                          <a:sym typeface="Calibri"/>
                        </a:rPr>
                        <a:t>(22-23)</a:t>
                      </a:r>
                      <a:endParaRPr lang="en-US"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$39,456-$40,837</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$46,862-$48,501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$53,600 </a:t>
            </a:r>
            <a:r>
              <a:rPr lang="en-US" sz="2400">
                <a:solidFill>
                  <a:srgbClr val="7030A0"/>
                </a:solidFill>
                <a:latin typeface="Arial"/>
                <a:ea typeface="Arial"/>
                <a:cs typeface="Arial"/>
                <a:sym typeface="Arial"/>
              </a:rPr>
              <a:t>= </a:t>
            </a:r>
            <a:r>
              <a:rPr lang="en-US" sz="2400">
                <a:solidFill>
                  <a:srgbClr val="7030A0"/>
                </a:solidFill>
              </a:rPr>
              <a:t>$35.83</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775115765"/>
              </p:ext>
            </p:extLst>
          </p:nvPr>
        </p:nvGraphicFramePr>
        <p:xfrm>
          <a:off x="363415" y="2105213"/>
          <a:ext cx="8470400" cy="3304975"/>
        </p:xfrm>
        <a:graphic>
          <a:graphicData uri="http://schemas.openxmlformats.org/drawingml/2006/table">
            <a:tbl>
              <a:tblPr>
                <a:noFill/>
                <a:tableStyleId>{AE971293-3B60-4744-BE3D-B3C414FE3D43}</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Lakeview School District </a:t>
                      </a:r>
                    </a:p>
                    <a:p>
                      <a:pPr marL="0" marR="0" lvl="0" indent="0" algn="l" rtl="0">
                        <a:lnSpc>
                          <a:spcPct val="90000"/>
                        </a:lnSpc>
                        <a:spcBef>
                          <a:spcPts val="0"/>
                        </a:spcBef>
                        <a:spcAft>
                          <a:spcPts val="0"/>
                        </a:spcAft>
                        <a:buClr>
                          <a:schemeClr val="dk2"/>
                        </a:buClr>
                        <a:buSzPts val="2400"/>
                        <a:buFont typeface="Calibri"/>
                        <a:buNone/>
                      </a:pPr>
                      <a:r>
                        <a:rPr lang="en-US" sz="1800" b="1" dirty="0">
                          <a:solidFill>
                            <a:schemeClr val="dk2"/>
                          </a:solidFill>
                          <a:latin typeface="Calibri"/>
                          <a:ea typeface="Calibri"/>
                          <a:cs typeface="Calibri"/>
                          <a:sym typeface="Calibri"/>
                        </a:rPr>
                        <a:t>(22-23)</a:t>
                      </a:r>
                      <a:endParaRPr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$44,809-$47,100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$57,775-$60,982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$65,974-$67,624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$95,897-$97,547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2400" b="1" dirty="0">
                          <a:solidFill>
                            <a:schemeClr val="dk2"/>
                          </a:solidFill>
                          <a:latin typeface="Calibri"/>
                          <a:ea typeface="Calibri"/>
                          <a:cs typeface="Calibri"/>
                          <a:sym typeface="Calibri"/>
                        </a:rPr>
                        <a:t>Battle Creek Public Schools</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800" b="1" dirty="0">
                          <a:solidFill>
                            <a:schemeClr val="dk2"/>
                          </a:solidFill>
                          <a:latin typeface="Calibri"/>
                          <a:ea typeface="Calibri"/>
                          <a:cs typeface="Calibri"/>
                          <a:sym typeface="Calibri"/>
                        </a:rPr>
                        <a:t>(22-23)</a:t>
                      </a:r>
                      <a:endParaRPr lang="en-US"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$45,170-$46,375</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$46,230-$47,501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$48,719-$50,059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$63,902-$65,659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2400" b="1" dirty="0">
                          <a:solidFill>
                            <a:schemeClr val="dk2"/>
                          </a:solidFill>
                          <a:latin typeface="Calibri"/>
                          <a:ea typeface="Calibri"/>
                          <a:cs typeface="Calibri"/>
                          <a:sym typeface="Calibri"/>
                        </a:rPr>
                        <a:t>Marshall Public Schools  </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800" b="1" dirty="0">
                          <a:solidFill>
                            <a:schemeClr val="dk2"/>
                          </a:solidFill>
                          <a:latin typeface="Calibri"/>
                          <a:ea typeface="Calibri"/>
                          <a:cs typeface="Calibri"/>
                          <a:sym typeface="Calibri"/>
                        </a:rPr>
                        <a:t>(22-23)</a:t>
                      </a:r>
                      <a:endParaRPr lang="en-US"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$39,456-$40,837</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$46,862-$48,501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$52,270-$54,362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$74,378-$77,002</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$80,700 </a:t>
            </a:r>
            <a:r>
              <a:rPr lang="en-US" sz="2400">
                <a:solidFill>
                  <a:srgbClr val="7030A0"/>
                </a:solidFill>
                <a:latin typeface="Arial"/>
                <a:ea typeface="Arial"/>
                <a:cs typeface="Arial"/>
                <a:sym typeface="Arial"/>
              </a:rPr>
              <a:t>= </a:t>
            </a:r>
            <a:r>
              <a:rPr lang="en-US" sz="2400">
                <a:solidFill>
                  <a:srgbClr val="7030A0"/>
                </a:solidFill>
              </a:rPr>
              <a:t>$53.94</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$1,638-$7,040</a:t>
            </a:r>
            <a:endParaRPr/>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$742-$5,305</a:t>
            </a:r>
            <a:endParaRPr/>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863</Words>
  <Application>Microsoft Office PowerPoint</Application>
  <PresentationFormat>On-screen Show (4:3)</PresentationFormat>
  <Paragraphs>98</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Calibri</vt:lpstr>
      <vt:lpstr>Tahoma</vt:lpstr>
      <vt:lpstr>Arial</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1</cp:revision>
  <dcterms:modified xsi:type="dcterms:W3CDTF">2023-04-20T03:38:11Z</dcterms:modified>
</cp:coreProperties>
</file>