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110" d="100"/>
          <a:sy n="110" d="100"/>
        </p:scale>
        <p:origin x="-888" y="-273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$38,500-$48,552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$81,120- $90,055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$67,548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$160,541*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$1,049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6084" y="9145702"/>
            <a:ext cx="99257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12.6.22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0"/>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1"/>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2"/>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Wayne County, MI</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pic>
        <p:nvPicPr>
          <p:cNvPr id="28" name="Picture 27">
            <a:extLst>
              <a:ext uri="{FF2B5EF4-FFF2-40B4-BE49-F238E27FC236}">
                <a16:creationId xmlns:a16="http://schemas.microsoft.com/office/drawing/2014/main" id="{26253547-4C98-EDC1-5B60-D1E62B24257F}"/>
              </a:ext>
            </a:extLst>
          </p:cNvPr>
          <p:cNvPicPr>
            <a:picLocks noChangeAspect="1"/>
          </p:cNvPicPr>
          <p:nvPr/>
        </p:nvPicPr>
        <p:blipFill>
          <a:blip r:embed="rId25"/>
          <a:srcRect l="5981" r="5981"/>
          <a:stretch/>
        </p:blipFill>
        <p:spPr>
          <a:xfrm>
            <a:off x="4828924" y="5446586"/>
            <a:ext cx="2643384" cy="1887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ABF8318-3464-A645-15D1-1DB5C32CE1D2}"/>
              </a:ext>
            </a:extLst>
          </p:cNvPr>
          <p:cNvPicPr>
            <a:picLocks noChangeAspect="1"/>
          </p:cNvPicPr>
          <p:nvPr/>
        </p:nvPicPr>
        <p:blipFill>
          <a:blip r:embed="rId26"/>
          <a:srcRect l="6512" r="6512"/>
          <a:stretch/>
        </p:blipFill>
        <p:spPr>
          <a:xfrm>
            <a:off x="1986227" y="5430450"/>
            <a:ext cx="2623935" cy="193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$43,000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$2,250-$6,000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500-</a:t>
            </a:r>
          </a:p>
          <a:p>
            <a:r>
              <a:rPr lang="en-US" sz="1400" b="1" dirty="0">
                <a:solidFill>
                  <a:srgbClr val="814892"/>
                </a:solidFill>
              </a:rPr>
              <a:t>$ 5,400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Picture 2">
            <a:extLst>
              <a:ext uri="{FF2B5EF4-FFF2-40B4-BE49-F238E27FC236}">
                <a16:creationId xmlns:a16="http://schemas.microsoft.com/office/drawing/2014/main" id="{752A6280-8E26-18B2-9481-AE1662500E6A}"/>
              </a:ext>
            </a:extLst>
          </p:cNvPr>
          <p:cNvPicPr>
            <a:picLocks noChangeAspect="1"/>
          </p:cNvPicPr>
          <p:nvPr/>
        </p:nvPicPr>
        <p:blipFill rotWithShape="1">
          <a:blip r:embed="rId32"/>
          <a:srcRect t="9979" r="-5860" b="-9065"/>
          <a:stretch/>
        </p:blipFill>
        <p:spPr>
          <a:xfrm>
            <a:off x="6185215" y="394969"/>
            <a:ext cx="963072" cy="1055352"/>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6932</TotalTime>
  <Words>282</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52</cp:revision>
  <cp:lastPrinted>2023-03-21T15:20:22Z</cp:lastPrinted>
  <dcterms:created xsi:type="dcterms:W3CDTF">2022-05-24T17:15:36Z</dcterms:created>
  <dcterms:modified xsi:type="dcterms:W3CDTF">2023-04-20T04:12:09Z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