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Updated11/7/22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B6C4DB9C-4490-54DC-085E-FB6822DC84C6}"/>
              </a:ext>
            </a:extLst>
          </p:cNvPr>
          <p:cNvGraphicFramePr/>
          <p:nvPr>
            <p:extLst>
              <p:ext uri="{D42A27DB-BD31-4B8C-83A1-F6EECF244321}">
                <p14:modId xmlns:p14="http://schemas.microsoft.com/office/powerpoint/2010/main" val="503427781"/>
              </p:ext>
            </p:extLst>
          </p:nvPr>
        </p:nvGraphicFramePr>
        <p:xfrm>
          <a:off x="363415" y="1889928"/>
          <a:ext cx="4081244" cy="348786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Maine School Administrative District #1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$40,000 -$40,500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Regional School Unit 29</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$41,646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Regional School Unit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39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$41,000 -$42,312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1054309A-97EB-E089-9A29-EA1FBDC22BF9}"/>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$40,000 = $27.47/hr.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7CF94E4D-ED06-16FA-298C-605627DDD2CB}"/>
              </a:ext>
            </a:extLst>
          </p:cNvPr>
          <p:cNvGraphicFramePr/>
          <p:nvPr>
            <p:extLst>
              <p:ext uri="{D42A27DB-BD31-4B8C-83A1-F6EECF244321}">
                <p14:modId xmlns:p14="http://schemas.microsoft.com/office/powerpoint/2010/main" val="3254464328"/>
              </p:ext>
            </p:extLst>
          </p:nvPr>
        </p:nvGraphicFramePr>
        <p:xfrm>
          <a:off x="363415" y="1889928"/>
          <a:ext cx="5544284" cy="348786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Maine School Administrative District #1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$40,000 -$40,500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$45,371 - $46,823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Regional School Unit 29</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$41,646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$46,846 - $48,146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Regional School Unit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39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$41,000 -$42,312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53E0D78F-CB82-5970-5A5B-55E1A94A558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$40,000 = $27.47/hr.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70678081"/>
              </p:ext>
            </p:extLst>
          </p:nvPr>
        </p:nvGraphicFramePr>
        <p:xfrm>
          <a:off x="363415" y="1889928"/>
          <a:ext cx="8470364" cy="348786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Maine School Administrative District #1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$40,000 -$40,500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$45,371 - $46,823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$47,640 - $49,164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$65,278 -$67,367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Regional School Unit 29</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$41,646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$46,846 - $48,146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$48,846 - $50,146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$61,846 - $63,146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Regional School Unit</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39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$41,000 -$42,312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$44,376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$55,323 -$57,093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$40,000 = $27.47/hr.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265</TotalTime>
  <Words>775</Words>
  <Application>Microsoft Macintosh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25</cp:revision>
  <dcterms:created xsi:type="dcterms:W3CDTF">2022-08-02T19:12:40Z</dcterms:created>
  <dcterms:modified xsi:type="dcterms:W3CDTF">2022-11-06T18:48:16Z</dcterms:modified>
</cp:coreProperties>
</file>