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618"/>
  </p:normalViewPr>
  <p:slideViewPr>
    <p:cSldViewPr snapToGrid="0" snapToObjects="1">
      <p:cViewPr varScale="1">
        <p:scale>
          <a:sx n="84" d="100"/>
          <a:sy n="84" d="100"/>
        </p:scale>
        <p:origin x="1080" y="96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1" t="6401" r="4097" b="12959"/>
          <a:stretch/>
        </p:blipFill>
        <p:spPr>
          <a:xfrm>
            <a:off x="3661712" y="5812200"/>
            <a:ext cx="2648709" cy="1886793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42" r="11342"/>
          <a:stretch/>
        </p:blipFill>
        <p:spPr>
          <a:xfrm>
            <a:off x="577858" y="5816425"/>
            <a:ext cx="2594899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Aroostook County, ME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$40,000 - $42,312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$55,323 $67,367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$42,276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$149,812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$734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361335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$40,000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$60,000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11.7.22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$280,000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8820" b="8820"/>
          <a:stretch/>
        </p:blipFill>
        <p:spPr>
          <a:xfrm>
            <a:off x="5336645" y="312516"/>
            <a:ext cx="1345156" cy="1107857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930cc2c4-486b-463f-bc76-9577a814ea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210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12</cp:revision>
  <cp:lastPrinted>2022-01-11T16:09:34Z</cp:lastPrinted>
  <dcterms:created xsi:type="dcterms:W3CDTF">2022-11-06T18:48:26Z</dcterms:created>
  <dcterms:modified xsi:type="dcterms:W3CDTF">2022-11-08T22:37:03Z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