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B143F4-AF9F-4CAE-96BE-0014ECCF8AF4}">
  <a:tblStyle styleId="{DEB143F4-AF9F-4CAE-96BE-0014ECCF8AF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57" autoAdjust="0"/>
  </p:normalViewPr>
  <p:slideViewPr>
    <p:cSldViewPr snapToGrid="0">
      <p:cViewPr varScale="1">
        <p:scale>
          <a:sx n="47" d="100"/>
          <a:sy n="47" d="100"/>
        </p:scale>
        <p:origin x="18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9/28/2023 with 2023-2024 salary schedule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9/28/2023 with 2023-2024 salary schedule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9/28/2023 with 2023-2024 salary schedule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9-27-2023 with 2023-2024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9/28/2023 with 2023-2024 values</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638202947"/>
              </p:ext>
            </p:extLst>
          </p:nvPr>
        </p:nvGraphicFramePr>
        <p:xfrm>
          <a:off x="363415" y="2105213"/>
          <a:ext cx="4081250" cy="1476175"/>
        </p:xfrm>
        <a:graphic>
          <a:graphicData uri="http://schemas.openxmlformats.org/drawingml/2006/table">
            <a:tbl>
              <a:tblPr>
                <a:noFill/>
                <a:tableStyleId>{DEB143F4-AF9F-4CAE-96BE-0014ECCF8AF4}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Carroll County Public Schools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$52,063-$53,168</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190 days </a:t>
            </a:r>
            <a:r>
              <a:rPr lang="en-US" sz="2400" dirty="0">
                <a:solidFill>
                  <a:srgbClr val="7030A0"/>
                </a:solidFill>
                <a:latin typeface="Arial"/>
                <a:ea typeface="Arial"/>
                <a:cs typeface="Arial"/>
                <a:sym typeface="Arial"/>
              </a:rPr>
              <a:t>contract → </a:t>
            </a:r>
            <a:r>
              <a:rPr lang="en-US" sz="2400" dirty="0">
                <a:solidFill>
                  <a:srgbClr val="7030A0"/>
                </a:solidFill>
              </a:rPr>
              <a:t>$52,600 </a:t>
            </a:r>
            <a:r>
              <a:rPr lang="en-US" sz="2400" dirty="0">
                <a:solidFill>
                  <a:srgbClr val="7030A0"/>
                </a:solidFill>
                <a:latin typeface="Arial"/>
                <a:ea typeface="Arial"/>
                <a:cs typeface="Arial"/>
                <a:sym typeface="Arial"/>
              </a:rPr>
              <a:t>= </a:t>
            </a:r>
            <a:r>
              <a:rPr lang="en-US" sz="2400" dirty="0">
                <a:solidFill>
                  <a:srgbClr val="7030A0"/>
                </a:solidFill>
              </a:rPr>
              <a:t>$35</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2849625825"/>
              </p:ext>
            </p:extLst>
          </p:nvPr>
        </p:nvGraphicFramePr>
        <p:xfrm>
          <a:off x="363415" y="2105213"/>
          <a:ext cx="5544300" cy="1314135"/>
        </p:xfrm>
        <a:graphic>
          <a:graphicData uri="http://schemas.openxmlformats.org/drawingml/2006/table">
            <a:tbl>
              <a:tblPr>
                <a:noFill/>
                <a:tableStyleId>{DEB143F4-AF9F-4CAE-96BE-0014ECCF8AF4}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75236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Carroll County Public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$52,063-$53,168</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$57,587-$59,317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190 days </a:t>
            </a:r>
            <a:r>
              <a:rPr lang="en-US" sz="2400" dirty="0">
                <a:solidFill>
                  <a:srgbClr val="7030A0"/>
                </a:solidFill>
                <a:latin typeface="Arial"/>
                <a:ea typeface="Arial"/>
                <a:cs typeface="Arial"/>
                <a:sym typeface="Arial"/>
              </a:rPr>
              <a:t>contract → </a:t>
            </a:r>
            <a:r>
              <a:rPr lang="en-US" sz="2400" dirty="0">
                <a:solidFill>
                  <a:srgbClr val="7030A0"/>
                </a:solidFill>
              </a:rPr>
              <a:t>$58,400 </a:t>
            </a:r>
            <a:r>
              <a:rPr lang="en-US" sz="2400" dirty="0">
                <a:solidFill>
                  <a:srgbClr val="7030A0"/>
                </a:solidFill>
                <a:latin typeface="Arial"/>
                <a:ea typeface="Arial"/>
                <a:cs typeface="Arial"/>
                <a:sym typeface="Arial"/>
              </a:rPr>
              <a:t>= </a:t>
            </a:r>
            <a:r>
              <a:rPr lang="en-US" sz="2400" dirty="0">
                <a:solidFill>
                  <a:srgbClr val="7030A0"/>
                </a:solidFill>
              </a:rPr>
              <a:t>$38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3221256088"/>
              </p:ext>
            </p:extLst>
          </p:nvPr>
        </p:nvGraphicFramePr>
        <p:xfrm>
          <a:off x="363415" y="2105213"/>
          <a:ext cx="8470400" cy="1476175"/>
        </p:xfrm>
        <a:graphic>
          <a:graphicData uri="http://schemas.openxmlformats.org/drawingml/2006/table">
            <a:tbl>
              <a:tblPr>
                <a:noFill/>
                <a:tableStyleId>{DEB143F4-AF9F-4CAE-96BE-0014ECCF8AF4}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Carroll County Public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$52,063-$53,168</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$57,587-$59,317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$60,877-$69,278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$82,820-$91,222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190 days </a:t>
            </a:r>
            <a:r>
              <a:rPr lang="en-US" sz="2400" dirty="0">
                <a:solidFill>
                  <a:srgbClr val="7030A0"/>
                </a:solidFill>
                <a:latin typeface="Arial"/>
                <a:ea typeface="Arial"/>
                <a:cs typeface="Arial"/>
                <a:sym typeface="Arial"/>
              </a:rPr>
              <a:t>contract → </a:t>
            </a:r>
            <a:r>
              <a:rPr lang="en-US" sz="2400" dirty="0">
                <a:solidFill>
                  <a:srgbClr val="7030A0"/>
                </a:solidFill>
              </a:rPr>
              <a:t>$87,000 </a:t>
            </a:r>
            <a:r>
              <a:rPr lang="en-US" sz="2400" dirty="0">
                <a:solidFill>
                  <a:srgbClr val="7030A0"/>
                </a:solidFill>
                <a:latin typeface="Arial"/>
                <a:ea typeface="Arial"/>
                <a:cs typeface="Arial"/>
                <a:sym typeface="Arial"/>
              </a:rPr>
              <a:t>= </a:t>
            </a:r>
            <a:r>
              <a:rPr lang="en-US" sz="2400" dirty="0">
                <a:solidFill>
                  <a:srgbClr val="7030A0"/>
                </a:solidFill>
              </a:rPr>
              <a:t>$57</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3425419917"/>
              </p:ext>
            </p:extLst>
          </p:nvPr>
        </p:nvGraphicFramePr>
        <p:xfrm>
          <a:off x="342900" y="1919467"/>
          <a:ext cx="8458225" cy="1779223"/>
        </p:xfrm>
        <a:graphic>
          <a:graphicData uri="http://schemas.openxmlformats.org/drawingml/2006/table">
            <a:tbl>
              <a:tblPr>
                <a:noFill/>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215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$97,410</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$151,762</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215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$107,386</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$167,304</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dirty="0">
                <a:solidFill>
                  <a:srgbClr val="272D41"/>
                </a:solidFill>
                <a:latin typeface="Arial"/>
                <a:ea typeface="Arial"/>
                <a:cs typeface="Arial"/>
                <a:sym typeface="Arial"/>
              </a:rPr>
              <a:t>* </a:t>
            </a:r>
            <a:r>
              <a:rPr lang="en-US" sz="2000" b="0" i="0" u="none" strike="noStrike" cap="none" dirty="0">
                <a:solidFill>
                  <a:srgbClr val="272D41"/>
                </a:solidFill>
                <a:latin typeface="Calibri"/>
                <a:ea typeface="Calibri"/>
                <a:cs typeface="Calibri"/>
                <a:sym typeface="Calibri"/>
              </a:rPr>
              <a:t>Classroom Teacher Calendar</a:t>
            </a:r>
            <a:r>
              <a:rPr lang="en-US" sz="2000" b="0" i="0" u="none" strike="noStrike" cap="none" dirty="0">
                <a:solidFill>
                  <a:srgbClr val="272D41"/>
                </a:solidFill>
                <a:latin typeface="Arial"/>
                <a:ea typeface="Arial"/>
                <a:cs typeface="Arial"/>
                <a:sym typeface="Arial"/>
              </a:rPr>
              <a:t>: </a:t>
            </a:r>
            <a:r>
              <a:rPr lang="en-US" sz="2000" dirty="0">
                <a:solidFill>
                  <a:srgbClr val="272D41"/>
                </a:solidFill>
              </a:rPr>
              <a:t>191 days</a:t>
            </a:r>
            <a:endParaRPr dirty="0"/>
          </a:p>
        </p:txBody>
      </p:sp>
      <p:sp>
        <p:nvSpPr>
          <p:cNvPr id="209" name="Google Shape;209;p29"/>
          <p:cNvSpPr txBox="1"/>
          <p:nvPr/>
        </p:nvSpPr>
        <p:spPr>
          <a:xfrm>
            <a:off x="2840846" y="5032101"/>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215 days contract → $124,500 = $73/hr.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$1,061-$4,676</a:t>
            </a:r>
            <a:endParaRPr/>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$468-$4,825</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971</Words>
  <Application>Microsoft Office PowerPoint</Application>
  <PresentationFormat>On-screen Show (4:3)</PresentationFormat>
  <Paragraphs>89</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2</cp:revision>
  <dcterms:modified xsi:type="dcterms:W3CDTF">2023-09-28T21:02:03Z</dcterms:modified>
</cp:coreProperties>
</file>