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716" y="11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$52,063-$53,168</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$82,820-$91,222</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$53,924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$453,779</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$1,548</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9</a:t>
            </a:r>
            <a:r>
              <a:rPr lang="en-US" sz="660" b="0" i="0" u="none" strike="noStrike" cap="none" dirty="0">
                <a:solidFill>
                  <a:schemeClr val="dk1"/>
                </a:solidFill>
                <a:latin typeface="Calibri"/>
                <a:ea typeface="Calibri"/>
                <a:cs typeface="Calibri"/>
                <a:sym typeface="Calibri"/>
              </a:rPr>
              <a:t>.28.23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2023-2024</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Carroll County, MD</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$1,061-$4,676</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$468-$4,825</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2"/>
          <a:srcRect/>
          <a:stretch/>
        </p:blipFill>
        <p:spPr>
          <a:xfrm>
            <a:off x="6061311" y="619275"/>
            <a:ext cx="1151727" cy="602736"/>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2" name="Picture 1" descr="A house with a porch and a lawn&#10;&#10;Description automatically generated">
            <a:extLst>
              <a:ext uri="{FF2B5EF4-FFF2-40B4-BE49-F238E27FC236}">
                <a16:creationId xmlns:a16="http://schemas.microsoft.com/office/drawing/2014/main" id="{B855EAAF-C769-547F-A769-7895A29E14A9}"/>
              </a:ext>
            </a:extLst>
          </p:cNvPr>
          <p:cNvPicPr>
            <a:picLocks noChangeAspect="1"/>
          </p:cNvPicPr>
          <p:nvPr/>
        </p:nvPicPr>
        <p:blipFill rotWithShape="1">
          <a:blip r:embed="rId24">
            <a:extLst>
              <a:ext uri="{28A0092B-C50C-407E-A947-70E740481C1C}">
                <a14:useLocalDpi xmlns:a14="http://schemas.microsoft.com/office/drawing/2010/main" val="0"/>
              </a:ext>
            </a:extLst>
          </a:blip>
          <a:srcRect t="13022" b="14738"/>
          <a:stretch/>
        </p:blipFill>
        <p:spPr bwMode="auto">
          <a:xfrm>
            <a:off x="2052950" y="5514574"/>
            <a:ext cx="2516700" cy="1809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$82,500</a:t>
            </a:r>
            <a:endParaRPr dirty="0"/>
          </a:p>
        </p:txBody>
      </p:sp>
      <p:pic>
        <p:nvPicPr>
          <p:cNvPr id="3" name="Picture 2" descr="A house with a driveway and a lawn&#10;&#10;Description automatically generated">
            <a:extLst>
              <a:ext uri="{FF2B5EF4-FFF2-40B4-BE49-F238E27FC236}">
                <a16:creationId xmlns:a16="http://schemas.microsoft.com/office/drawing/2014/main" id="{9F803DED-B13E-80DF-F9DA-29C52EFEDBF2}"/>
              </a:ext>
            </a:extLst>
          </p:cNvPr>
          <p:cNvPicPr>
            <a:picLocks noChangeAspect="1"/>
          </p:cNvPicPr>
          <p:nvPr/>
        </p:nvPicPr>
        <p:blipFill rotWithShape="1">
          <a:blip r:embed="rId25">
            <a:extLst>
              <a:ext uri="{28A0092B-C50C-407E-A947-70E740481C1C}">
                <a14:useLocalDpi xmlns:a14="http://schemas.microsoft.com/office/drawing/2010/main" val="0"/>
              </a:ext>
            </a:extLst>
          </a:blip>
          <a:srcRect l="5353" t="14978" r="3936" b="10317"/>
          <a:stretch/>
        </p:blipFill>
        <p:spPr bwMode="auto">
          <a:xfrm>
            <a:off x="4787154" y="5502204"/>
            <a:ext cx="2570906" cy="18220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$325,000</a:t>
            </a:r>
            <a:endParaRPr dirty="0"/>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$87,000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$52,600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Arial</vt:lpstr>
      <vt:lpstr>Open Sans ExtraBold</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2023-09-28T17:40:44Z</dcterms:modified>
</cp:coreProperties>
</file>