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BA1062-DCFA-4413-BA01-5A7D00C49BDF}">
  <a:tblStyle styleId="{80BA1062-DCFA-4413-BA01-5A7D00C49BD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17" autoAdjust="0"/>
  </p:normalViewPr>
  <p:slideViewPr>
    <p:cSldViewPr snapToGrid="0">
      <p:cViewPr varScale="1">
        <p:scale>
          <a:sx n="47" d="100"/>
          <a:sy n="47" d="100"/>
        </p:scale>
        <p:origin x="18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9/28/2023 with 2022-2023 salary schedule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9/28/2023 with 2022-2023 salary schedule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9/28/2023 with 2022-2023 salary schedule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9/28/2023 with 2022-2023 values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450687378"/>
              </p:ext>
            </p:extLst>
          </p:nvPr>
        </p:nvGraphicFramePr>
        <p:xfrm>
          <a:off x="363415" y="2105213"/>
          <a:ext cx="4081250" cy="1476175"/>
        </p:xfrm>
        <a:graphic>
          <a:graphicData uri="http://schemas.openxmlformats.org/drawingml/2006/table">
            <a:tbl>
              <a:tblPr>
                <a:noFill/>
                <a:tableStyleId>{80BA1062-DCFA-4413-BA01-5A7D00C49BDF}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Caroline County Public Schools </a:t>
                      </a:r>
                      <a:r>
                        <a:rPr lang="en-US" sz="1400" b="1"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$50,635-$51,701</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$51,200 </a:t>
            </a:r>
            <a:r>
              <a:rPr lang="en-US" sz="2400">
                <a:solidFill>
                  <a:srgbClr val="7030A0"/>
                </a:solidFill>
                <a:latin typeface="Arial"/>
                <a:ea typeface="Arial"/>
                <a:cs typeface="Arial"/>
                <a:sym typeface="Arial"/>
              </a:rPr>
              <a:t>= </a:t>
            </a:r>
            <a:r>
              <a:rPr lang="en-US" sz="2400">
                <a:solidFill>
                  <a:srgbClr val="7030A0"/>
                </a:solidFill>
              </a:rPr>
              <a:t>$34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811225597"/>
              </p:ext>
            </p:extLst>
          </p:nvPr>
        </p:nvGraphicFramePr>
        <p:xfrm>
          <a:off x="363415" y="2105213"/>
          <a:ext cx="5544300" cy="1476175"/>
        </p:xfrm>
        <a:graphic>
          <a:graphicData uri="http://schemas.openxmlformats.org/drawingml/2006/table">
            <a:tbl>
              <a:tblPr>
                <a:noFill/>
                <a:tableStyleId>{80BA1062-DCFA-4413-BA01-5A7D00C49BDF}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Caroline County Public Schools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$50,635-$51,701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$52,554-$56,391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$54,500 </a:t>
            </a:r>
            <a:r>
              <a:rPr lang="en-US" sz="2400">
                <a:solidFill>
                  <a:srgbClr val="7030A0"/>
                </a:solidFill>
                <a:latin typeface="Arial"/>
                <a:ea typeface="Arial"/>
                <a:cs typeface="Arial"/>
                <a:sym typeface="Arial"/>
              </a:rPr>
              <a:t>= </a:t>
            </a:r>
            <a:r>
              <a:rPr lang="en-US" sz="2400">
                <a:solidFill>
                  <a:srgbClr val="7030A0"/>
                </a:solidFill>
              </a:rPr>
              <a:t>$36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720716078"/>
              </p:ext>
            </p:extLst>
          </p:nvPr>
        </p:nvGraphicFramePr>
        <p:xfrm>
          <a:off x="363415" y="2105213"/>
          <a:ext cx="8470400" cy="1476175"/>
        </p:xfrm>
        <a:graphic>
          <a:graphicData uri="http://schemas.openxmlformats.org/drawingml/2006/table">
            <a:tbl>
              <a:tblPr>
                <a:noFill/>
                <a:tableStyleId>{80BA1062-DCFA-4413-BA01-5A7D00C49BDF}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Caroline County Public Schools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$50,635-$51,701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$52,554-$56,391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$55,006-$59,703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$79,887-$83,769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$81,800 </a:t>
            </a:r>
            <a:r>
              <a:rPr lang="en-US" sz="2400">
                <a:solidFill>
                  <a:srgbClr val="7030A0"/>
                </a:solidFill>
                <a:latin typeface="Arial"/>
                <a:ea typeface="Arial"/>
                <a:cs typeface="Arial"/>
                <a:sym typeface="Arial"/>
              </a:rPr>
              <a:t>= </a:t>
            </a:r>
            <a:r>
              <a:rPr lang="en-US" sz="2400">
                <a:solidFill>
                  <a:srgbClr val="7030A0"/>
                </a:solidFill>
              </a:rPr>
              <a:t>$54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$1,335-$2,765</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$560-$2,765</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772</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2023-09-28T15:59:03Z</dcterms:modified>
</cp:coreProperties>
</file>