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2380" y="28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$53,898</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$87,270-$88,429</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$73,060</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$176,156</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$1,548</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9</a:t>
            </a:r>
            <a:r>
              <a:rPr lang="en-US" sz="660" b="0" i="0" u="none" strike="noStrike" cap="none" dirty="0">
                <a:solidFill>
                  <a:schemeClr val="dk1"/>
                </a:solidFill>
                <a:latin typeface="Calibri"/>
                <a:ea typeface="Calibri"/>
                <a:cs typeface="Calibri"/>
                <a:sym typeface="Calibri"/>
              </a:rPr>
              <a:t>.27.23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220586" y="1491726"/>
            <a:ext cx="2156126" cy="32569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Baltimore City, MD</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$3,702-$6,115</a:t>
            </a:r>
            <a:endParaRPr/>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$1,011-$6,138</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2"/>
          <a:srcRect/>
          <a:stretch/>
        </p:blipFill>
        <p:spPr>
          <a:xfrm>
            <a:off x="6106482" y="596584"/>
            <a:ext cx="1003089" cy="640080"/>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brick house with a lawn and a staircase&#10;&#10;Description automatically generated">
            <a:extLst>
              <a:ext uri="{FF2B5EF4-FFF2-40B4-BE49-F238E27FC236}">
                <a16:creationId xmlns:a16="http://schemas.microsoft.com/office/drawing/2014/main" id="{5F35CE9F-E23D-4541-62CD-D51B04B14283}"/>
              </a:ext>
            </a:extLst>
          </p:cNvPr>
          <p:cNvPicPr>
            <a:picLocks noChangeAspect="1"/>
          </p:cNvPicPr>
          <p:nvPr/>
        </p:nvPicPr>
        <p:blipFill rotWithShape="1">
          <a:blip r:embed="rId24">
            <a:extLst>
              <a:ext uri="{28A0092B-C50C-407E-A947-70E740481C1C}">
                <a14:useLocalDpi xmlns:a14="http://schemas.microsoft.com/office/drawing/2010/main" val="0"/>
              </a:ext>
            </a:extLst>
          </a:blip>
          <a:srcRect l="7360" t="4418" r="9550" b="19299"/>
          <a:stretch/>
        </p:blipFill>
        <p:spPr bwMode="auto">
          <a:xfrm>
            <a:off x="2067425" y="5492453"/>
            <a:ext cx="2502223" cy="1836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$53,900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$152,000</a:t>
            </a:r>
            <a:endParaRPr dirty="0"/>
          </a:p>
        </p:txBody>
      </p:sp>
      <p:pic>
        <p:nvPicPr>
          <p:cNvPr id="3" name="Picture 2" descr="A house with a lawn and a street&#10;&#10;Description automatically generated">
            <a:extLst>
              <a:ext uri="{FF2B5EF4-FFF2-40B4-BE49-F238E27FC236}">
                <a16:creationId xmlns:a16="http://schemas.microsoft.com/office/drawing/2014/main" id="{BC65CF5A-EEC5-CBEF-5B49-7BD8ECFDDCA9}"/>
              </a:ext>
            </a:extLst>
          </p:cNvPr>
          <p:cNvPicPr>
            <a:picLocks noChangeAspect="1"/>
          </p:cNvPicPr>
          <p:nvPr/>
        </p:nvPicPr>
        <p:blipFill rotWithShape="1">
          <a:blip r:embed="rId25">
            <a:extLst>
              <a:ext uri="{28A0092B-C50C-407E-A947-70E740481C1C}">
                <a14:useLocalDpi xmlns:a14="http://schemas.microsoft.com/office/drawing/2010/main" val="0"/>
              </a:ext>
            </a:extLst>
          </a:blip>
          <a:srcRect l="6956" t="2611" r="5142" b="17456"/>
          <a:stretch/>
        </p:blipFill>
        <p:spPr bwMode="auto">
          <a:xfrm>
            <a:off x="4795735" y="5493879"/>
            <a:ext cx="2569800" cy="1844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$87,900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$369,000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Open Sans ExtraBold</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2023-09-27T22:11:15Z</dcterms:modified>
</cp:coreProperties>
</file>