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62B890-D9BE-4429-B444-A35F97A4D7B2}">
  <a:tblStyle styleId="{7262B890-D9BE-4429-B444-A35F97A4D7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50" autoAdjust="0"/>
  </p:normalViewPr>
  <p:slideViewPr>
    <p:cSldViewPr snapToGrid="0">
      <p:cViewPr varScale="1">
        <p:scale>
          <a:sx n="45" d="100"/>
          <a:sy n="45" d="100"/>
        </p:scale>
        <p:origin x="18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9-27-2023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9-27-2023 with 2023-2024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588824161"/>
              </p:ext>
            </p:extLst>
          </p:nvPr>
        </p:nvGraphicFramePr>
        <p:xfrm>
          <a:off x="363415" y="2105213"/>
          <a:ext cx="4081250" cy="1476175"/>
        </p:xfrm>
        <a:graphic>
          <a:graphicData uri="http://schemas.openxmlformats.org/drawingml/2006/table">
            <a:tbl>
              <a:tblPr>
                <a:noFill/>
                <a:tableStyleId>{7262B890-D9BE-4429-B444-A35F97A4D7B2}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County Public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$58,500-$59,085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$58,800 </a:t>
            </a:r>
            <a:r>
              <a:rPr lang="en-US" sz="2400" dirty="0">
                <a:solidFill>
                  <a:srgbClr val="7030A0"/>
                </a:solidFill>
                <a:latin typeface="Arial"/>
                <a:ea typeface="Arial"/>
                <a:cs typeface="Arial"/>
                <a:sym typeface="Arial"/>
              </a:rPr>
              <a:t>= </a:t>
            </a:r>
            <a:r>
              <a:rPr lang="en-US" sz="2400" dirty="0">
                <a:solidFill>
                  <a:srgbClr val="7030A0"/>
                </a:solidFill>
              </a:rPr>
              <a:t>$39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531013306"/>
              </p:ext>
            </p:extLst>
          </p:nvPr>
        </p:nvGraphicFramePr>
        <p:xfrm>
          <a:off x="363415" y="2105213"/>
          <a:ext cx="5544300" cy="1476175"/>
        </p:xfrm>
        <a:graphic>
          <a:graphicData uri="http://schemas.openxmlformats.org/drawingml/2006/table">
            <a:tbl>
              <a:tblPr>
                <a:noFill/>
                <a:tableStyleId>{7262B890-D9BE-4429-B444-A35F97A4D7B2}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County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$58,500-$59,085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$62,825-$64,141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$63,500 </a:t>
            </a:r>
            <a:r>
              <a:rPr lang="en-US" sz="2400" dirty="0">
                <a:solidFill>
                  <a:srgbClr val="7030A0"/>
                </a:solidFill>
                <a:latin typeface="Arial"/>
                <a:ea typeface="Arial"/>
                <a:cs typeface="Arial"/>
                <a:sym typeface="Arial"/>
              </a:rPr>
              <a:t>= </a:t>
            </a:r>
            <a:r>
              <a:rPr lang="en-US" sz="2400" dirty="0">
                <a:solidFill>
                  <a:srgbClr val="7030A0"/>
                </a:solidFill>
              </a:rPr>
              <a:t>$42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72229558"/>
              </p:ext>
            </p:extLst>
          </p:nvPr>
        </p:nvGraphicFramePr>
        <p:xfrm>
          <a:off x="363415" y="2105213"/>
          <a:ext cx="8470400" cy="1476175"/>
        </p:xfrm>
        <a:graphic>
          <a:graphicData uri="http://schemas.openxmlformats.org/drawingml/2006/table">
            <a:tbl>
              <a:tblPr>
                <a:noFill/>
                <a:tableStyleId>{7262B890-D9BE-4429-B444-A35F97A4D7B2}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County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$58,500-$59,085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$62,825-$64,141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$68,128-$74,735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$83,825-$91,951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191 days </a:t>
            </a:r>
            <a:r>
              <a:rPr lang="en-US" sz="2400" dirty="0">
                <a:solidFill>
                  <a:srgbClr val="7030A0"/>
                </a:solidFill>
                <a:latin typeface="Arial"/>
                <a:ea typeface="Arial"/>
                <a:cs typeface="Arial"/>
                <a:sym typeface="Arial"/>
              </a:rPr>
              <a:t>contract → </a:t>
            </a:r>
            <a:r>
              <a:rPr lang="en-US" sz="2400" dirty="0">
                <a:solidFill>
                  <a:srgbClr val="7030A0"/>
                </a:solidFill>
              </a:rPr>
              <a:t>$87,900 </a:t>
            </a:r>
            <a:r>
              <a:rPr lang="en-US" sz="2400" dirty="0">
                <a:solidFill>
                  <a:srgbClr val="7030A0"/>
                </a:solidFill>
                <a:latin typeface="Arial"/>
                <a:ea typeface="Arial"/>
                <a:cs typeface="Arial"/>
                <a:sym typeface="Arial"/>
              </a:rPr>
              <a:t>= </a:t>
            </a:r>
            <a:r>
              <a:rPr lang="en-US" sz="2400" dirty="0">
                <a:solidFill>
                  <a:srgbClr val="7030A0"/>
                </a:solidFill>
              </a:rPr>
              <a:t>$58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716917428"/>
              </p:ext>
            </p:extLst>
          </p:nvPr>
        </p:nvGraphicFramePr>
        <p:xfrm>
          <a:off x="342900" y="1919467"/>
          <a:ext cx="8458225" cy="1779223"/>
        </p:xfrm>
        <a:graphic>
          <a:graphicData uri="http://schemas.openxmlformats.org/drawingml/2006/table">
            <a:tbl>
              <a:tblPr>
                <a:noFill/>
                <a:tableStyleId>{7262B890-D9BE-4429-B444-A35F97A4D7B2}</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245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$102,361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$168,509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245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$121,870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$200,481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191 days</a:t>
            </a:r>
            <a:endParaRPr dirty="0"/>
          </a:p>
        </p:txBody>
      </p:sp>
      <p:sp>
        <p:nvSpPr>
          <p:cNvPr id="209" name="Google Shape;209;p29"/>
          <p:cNvSpPr txBox="1"/>
          <p:nvPr/>
        </p:nvSpPr>
        <p:spPr>
          <a:xfrm>
            <a:off x="2840846" y="5032101"/>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245 days contract → $135,400 = $69/hr.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$1,916-$5,976</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$1,211-$3,623</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968</Words>
  <Application>Microsoft Office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2023-09-27T20:03:50Z</dcterms:modified>
</cp:coreProperties>
</file>