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716" y="-2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$58,500-$59,085</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$83,825-$91,951</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$71,812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$337,243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$1,548</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9</a:t>
            </a:r>
            <a:r>
              <a:rPr lang="en-US" sz="660" b="0" i="0" u="none" strike="noStrike" cap="none" dirty="0">
                <a:solidFill>
                  <a:schemeClr val="dk1"/>
                </a:solidFill>
                <a:latin typeface="Calibri"/>
                <a:ea typeface="Calibri"/>
                <a:cs typeface="Calibri"/>
                <a:sym typeface="Calibri"/>
              </a:rPr>
              <a:t>.27.23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2023-2024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Baltimore County, MD</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$1,916-$5,976</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$1,211-$3,623</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6058333" y="628087"/>
            <a:ext cx="1151443" cy="603068"/>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house with a lawn and a sidewalk&#10;&#10;Description automatically generated">
            <a:extLst>
              <a:ext uri="{FF2B5EF4-FFF2-40B4-BE49-F238E27FC236}">
                <a16:creationId xmlns:a16="http://schemas.microsoft.com/office/drawing/2014/main" id="{7E12C345-95FF-23A7-DE27-2B3948585BF0}"/>
              </a:ext>
            </a:extLst>
          </p:cNvPr>
          <p:cNvPicPr>
            <a:picLocks noChangeAspect="1"/>
          </p:cNvPicPr>
          <p:nvPr/>
        </p:nvPicPr>
        <p:blipFill rotWithShape="1">
          <a:blip r:embed="rId24">
            <a:extLst>
              <a:ext uri="{28A0092B-C50C-407E-A947-70E740481C1C}">
                <a14:useLocalDpi xmlns:a14="http://schemas.microsoft.com/office/drawing/2010/main" val="0"/>
              </a:ext>
            </a:extLst>
          </a:blip>
          <a:srcRect l="25427" t="14042" r="25714" b="27175"/>
          <a:stretch/>
        </p:blipFill>
        <p:spPr bwMode="auto">
          <a:xfrm>
            <a:off x="2075885" y="5505295"/>
            <a:ext cx="2454265" cy="1844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$58,800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$185,500</a:t>
            </a:r>
            <a:endParaRPr dirty="0"/>
          </a:p>
        </p:txBody>
      </p:sp>
      <p:pic>
        <p:nvPicPr>
          <p:cNvPr id="3" name="Picture 2" descr="A house with a lawn&#10;&#10;Description automatically generated">
            <a:extLst>
              <a:ext uri="{FF2B5EF4-FFF2-40B4-BE49-F238E27FC236}">
                <a16:creationId xmlns:a16="http://schemas.microsoft.com/office/drawing/2014/main" id="{8179965C-A822-1151-8EE1-B34DB3F6A1EA}"/>
              </a:ext>
            </a:extLst>
          </p:cNvPr>
          <p:cNvPicPr>
            <a:picLocks noChangeAspect="1"/>
          </p:cNvPicPr>
          <p:nvPr/>
        </p:nvPicPr>
        <p:blipFill rotWithShape="1">
          <a:blip r:embed="rId25">
            <a:extLst>
              <a:ext uri="{28A0092B-C50C-407E-A947-70E740481C1C}">
                <a14:useLocalDpi xmlns:a14="http://schemas.microsoft.com/office/drawing/2010/main" val="0"/>
              </a:ext>
            </a:extLst>
          </a:blip>
          <a:srcRect l="6690" t="13646" r="9671" b="27157"/>
          <a:stretch/>
        </p:blipFill>
        <p:spPr bwMode="auto">
          <a:xfrm>
            <a:off x="4796865" y="5494578"/>
            <a:ext cx="2579847" cy="1829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$385,000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$87,900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 ExtraBold</vt:lpstr>
      <vt:lpstr>Calibri</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2023-09-27T20:03:38Z</dcterms:modified>
</cp:coreProperties>
</file>