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9E3"/>
    <a:srgbClr val="FFEEEC"/>
    <a:srgbClr val="FFECED"/>
    <a:srgbClr val="AD79BD"/>
    <a:srgbClr val="814892"/>
    <a:srgbClr val="B64389"/>
    <a:srgbClr val="CC76AB"/>
    <a:srgbClr val="C35D9C"/>
    <a:srgbClr val="2EC29D"/>
    <a:srgbClr val="1B6F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3" autoAdjust="0"/>
    <p:restoredTop sz="95618"/>
  </p:normalViewPr>
  <p:slideViewPr>
    <p:cSldViewPr snapToGrid="0" snapToObjects="1">
      <p:cViewPr varScale="1">
        <p:scale>
          <a:sx n="81" d="100"/>
          <a:sy n="81" d="100"/>
        </p:scale>
        <p:origin x="2864" y="208"/>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jpe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$52,396-$68,990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$94,136- $110,391</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$77,688</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$482,000*</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$1,854</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33260" y="9145702"/>
            <a:ext cx="1005403"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 3.25.26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Worcester County, MA</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724050" y="2944640"/>
            <a:ext cx="859140" cy="523220"/>
          </a:xfrm>
          <a:prstGeom prst="rect">
            <a:avLst/>
          </a:prstGeom>
          <a:noFill/>
        </p:spPr>
        <p:txBody>
          <a:bodyPr wrap="square" rtlCol="0">
            <a:spAutoFit/>
          </a:bodyPr>
          <a:lstStyle/>
          <a:p>
            <a:r>
              <a:rPr lang="en-US" sz="1400" b="1" dirty="0">
                <a:solidFill>
                  <a:srgbClr val="814892"/>
                </a:solidFill>
              </a:rPr>
              <a:t>$1,275 - $9,000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$786 -$7,859</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3" name="Picture 2">
            <a:extLst>
              <a:ext uri="{FF2B5EF4-FFF2-40B4-BE49-F238E27FC236}">
                <a16:creationId xmlns:a16="http://schemas.microsoft.com/office/drawing/2014/main" id="{77BD8152-812C-0ADE-E609-C8A9429B901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26831" y="602639"/>
            <a:ext cx="1099876" cy="6721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roperty">
            <a:extLst>
              <a:ext uri="{FF2B5EF4-FFF2-40B4-BE49-F238E27FC236}">
                <a16:creationId xmlns:a16="http://schemas.microsoft.com/office/drawing/2014/main" id="{6D509FA9-8F58-4115-2E1D-822989CE15F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25400" y="5538764"/>
            <a:ext cx="2494695" cy="18710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$205,000</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$61,000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pic>
        <p:nvPicPr>
          <p:cNvPr id="1028" name="Picture 4" descr="Property">
            <a:extLst>
              <a:ext uri="{FF2B5EF4-FFF2-40B4-BE49-F238E27FC236}">
                <a16:creationId xmlns:a16="http://schemas.microsoft.com/office/drawing/2014/main" id="{791239CE-2139-EAF2-154D-F933FF3184A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28750" y="5479145"/>
            <a:ext cx="2710066" cy="19279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$102,000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$520,000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6990</TotalTime>
  <Words>284</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61</cp:revision>
  <cp:lastPrinted>2023-03-21T15:20:22Z</cp:lastPrinted>
  <dcterms:created xsi:type="dcterms:W3CDTF">2022-05-24T17:15:36Z</dcterms:created>
  <dcterms:modified xsi:type="dcterms:W3CDTF">2026-06-29T22:03:20Z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