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364" autoAdjust="0"/>
    <p:restoredTop sz="80246" autoAdjust="0"/>
  </p:normalViewPr>
  <p:slideViewPr>
    <p:cSldViewPr snapToGrid="0">
      <p:cViewPr varScale="1">
        <p:scale>
          <a:sx n="95" d="100"/>
          <a:sy n="95" d="100"/>
        </p:scale>
        <p:origin x="145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6/30/26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6.30.26 with 2024-2025 and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6.30.26 with 2024-2025 and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6.30.26 with 2024-2025 and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6.30.26 with 2024-2025 and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6.30.26 with 2024-2025 and 2025-2026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6/30/26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6/30/26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6/30/26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6/30/26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6/30/26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6/30/26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6/30/26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6/30/26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6/30/26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6/30/26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6/30/26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6/30/26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6/30/26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6/30/26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6/30/26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6/30/26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6/30/26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6/30/26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6/30/26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6/30/26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6/30/26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6/30/26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6/30/26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6/30/26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a14="http://schemas.microsoft.com/office/drawing/2010/main" xmlns="">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184-day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$56,300 = $38.25/hr.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0C0C3A3F-AE1A-E7BF-5535-7EDCA74B3FEE}"/>
              </a:ext>
            </a:extLst>
          </p:cNvPr>
          <p:cNvGraphicFramePr/>
          <p:nvPr>
            <p:extLst>
              <p:ext uri="{D42A27DB-BD31-4B8C-83A1-F6EECF244321}">
                <p14:modId xmlns:p14="http://schemas.microsoft.com/office/powerpoint/2010/main" val="971870118"/>
              </p:ext>
            </p:extLst>
          </p:nvPr>
        </p:nvGraphicFramePr>
        <p:xfrm>
          <a:off x="351321" y="2362291"/>
          <a:ext cx="4081244" cy="2655763"/>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Bridgewater-Raynham Regional School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$53,251 - $61,440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Brockton School District</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(2024-2025)</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$51,120 - $55,180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446145"/>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184-day contract </a:t>
            </a:r>
            <a:r>
              <a:rPr lang="en-US" sz="2400" dirty="0">
                <a:solidFill>
                  <a:srgbClr val="7030A0"/>
                </a:solidFill>
                <a:sym typeface="Calibri"/>
              </a:rPr>
              <a:t>→</a:t>
            </a:r>
            <a:r>
              <a:rPr lang="en-US" sz="2400" dirty="0">
                <a:solidFill>
                  <a:srgbClr val="7030A0"/>
                </a:solidFill>
              </a:rPr>
              <a:t> $81,000 = $55.03/hr.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30A467AB-F9D0-9F9B-2FED-22D0CFE6CB15}"/>
              </a:ext>
            </a:extLst>
          </p:cNvPr>
          <p:cNvGraphicFramePr/>
          <p:nvPr>
            <p:extLst>
              <p:ext uri="{D42A27DB-BD31-4B8C-83A1-F6EECF244321}">
                <p14:modId xmlns:p14="http://schemas.microsoft.com/office/powerpoint/2010/main" val="2972816235"/>
              </p:ext>
            </p:extLst>
          </p:nvPr>
        </p:nvGraphicFramePr>
        <p:xfrm>
          <a:off x="351321" y="2362291"/>
          <a:ext cx="7007324" cy="2655763"/>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Bridgewater-Raynham Regional School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$53,251 - $61,440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$70,067 - $77,577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$78,088 - $96,396</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Brockton School District</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(2024-2025)</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$51,120 - $55,180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$65,620 - $72,470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$70,670 - $80,190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1842505209"/>
              </p:ext>
            </p:extLst>
          </p:nvPr>
        </p:nvGraphicFramePr>
        <p:xfrm>
          <a:off x="351321" y="2362291"/>
          <a:ext cx="8470364" cy="2655763"/>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Bridgewater-Raynham Regional School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$53,251 - $61,440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$70,067 - $77,577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$78,088 - $96,396</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$102,924 - $117,945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Brockton School District</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(2024-2025)</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$51,120 - $55,180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$65,620 - $72,470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$70,670 - $80,190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$106,292 - $113,678</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184-day contract </a:t>
            </a:r>
            <a:r>
              <a:rPr lang="en-US" sz="2400" dirty="0">
                <a:solidFill>
                  <a:srgbClr val="7030A0"/>
                </a:solidFill>
                <a:sym typeface="Calibri"/>
              </a:rPr>
              <a:t>→</a:t>
            </a:r>
            <a:r>
              <a:rPr lang="en-US" sz="2400" dirty="0">
                <a:solidFill>
                  <a:srgbClr val="7030A0"/>
                </a:solidFill>
              </a:rPr>
              <a:t> $110,400 = $75.00/hr.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473227057"/>
              </p:ext>
            </p:extLst>
          </p:nvPr>
        </p:nvGraphicFramePr>
        <p:xfrm>
          <a:off x="342900" y="2698567"/>
          <a:ext cx="8458200" cy="247087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569563">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230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$110,900</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$131,200</a:t>
                      </a:r>
                      <a:endParaRPr lang="en-US" sz="2000" kern="1200" dirty="0">
                        <a:solidFill>
                          <a:schemeClr val="tx1"/>
                        </a:solidFill>
                        <a:latin typeface="+mn-lt"/>
                        <a:ea typeface="+mn-ea"/>
                        <a:cs typeface="+mn-cs"/>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230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$144,000</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$194,000</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rgbClr val="002060"/>
                          </a:solidFill>
                          <a:latin typeface="Calibri"/>
                          <a:ea typeface="Calibri"/>
                          <a:cs typeface="Calibri"/>
                          <a:sym typeface="Calibri"/>
                        </a:rPr>
                        <a:t>Assistant Superintendent </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230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gridSpan="2">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$198,056</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hMerge="1">
                  <a:txBody>
                    <a:bodyPr/>
                    <a:lstStyle/>
                    <a:p>
                      <a:pPr marL="0" marR="0" lvl="0" indent="0" algn="ctr" rtl="0">
                        <a:lnSpc>
                          <a:spcPct val="90000"/>
                        </a:lnSpc>
                        <a:spcBef>
                          <a:spcPts val="0"/>
                        </a:spcBef>
                        <a:spcAft>
                          <a:spcPts val="0"/>
                        </a:spcAft>
                        <a:buNone/>
                      </a:pP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573756096"/>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184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6067651"/>
            <a:ext cx="460057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$150,000 @ 230 days = $81.52/hr.</a:t>
            </a:r>
          </a:p>
          <a:p>
            <a:pPr algn="ctr" defTabSz="914400">
              <a:defRPr/>
            </a:pPr>
            <a:r>
              <a:rPr lang="en-US" sz="2000" dirty="0">
                <a:solidFill>
                  <a:srgbClr val="7030A0"/>
                </a:solidFill>
                <a:latin typeface="Arial" panose="020B0604020202020204"/>
              </a:rPr>
              <a:t>$198,000 @ 230 days = $107.61/hr.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$3,163 - $15,492</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$650 - $11,277</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327</TotalTime>
  <Words>1123</Words>
  <Application>Microsoft Macintosh PowerPoint</Application>
  <PresentationFormat>On-screen Show (4:3)</PresentationFormat>
  <Paragraphs>110</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36</cp:revision>
  <dcterms:created xsi:type="dcterms:W3CDTF">2022-08-02T19:12:40Z</dcterms:created>
  <dcterms:modified xsi:type="dcterms:W3CDTF">2026-06-30T16:02:46Z</dcterms:modified>
</cp:coreProperties>
</file>