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70" autoAdjust="0"/>
    <p:restoredTop sz="95618"/>
  </p:normalViewPr>
  <p:slideViewPr>
    <p:cSldViewPr snapToGrid="0" snapToObjects="1">
      <p:cViewPr varScale="1">
        <p:scale>
          <a:sx n="82" d="100"/>
          <a:sy n="82" d="100"/>
        </p:scale>
        <p:origin x="2176" y="17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6/30/26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6/30/26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6/30/26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$51,120 - $61,440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3973443" y="3483033"/>
            <a:ext cx="1411326"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$102,924 - $117,945</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$75,244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$626,703*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$2,346</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6.30.26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Plymouth County, MA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$3,163 - $15,492</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$650 - $11,277</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8D0B9E89-4A99-A7F5-F3D1-6E4375C88A1F}"/>
              </a:ext>
            </a:extLst>
          </p:cNvPr>
          <p:cNvPicPr>
            <a:picLocks noChangeAspect="1"/>
          </p:cNvPicPr>
          <p:nvPr/>
        </p:nvPicPr>
        <p:blipFill>
          <a:blip r:embed="rId21"/>
          <a:stretch>
            <a:fillRect/>
          </a:stretch>
        </p:blipFill>
        <p:spPr>
          <a:xfrm>
            <a:off x="6059005" y="535995"/>
            <a:ext cx="1082537" cy="662513"/>
          </a:xfrm>
          <a:prstGeom prst="rect">
            <a:avLst/>
          </a:prstGeom>
        </p:spPr>
      </p:pic>
      <p:pic>
        <p:nvPicPr>
          <p:cNvPr id="28" name="Picture 27" descr="7 Green Holly Dr, Kingston, MA 02364">
            <a:extLst>
              <a:ext uri="{FF2B5EF4-FFF2-40B4-BE49-F238E27FC236}">
                <a16:creationId xmlns:a16="http://schemas.microsoft.com/office/drawing/2014/main" id="{7A58FFBE-F7E6-33C8-B1EE-CC1DC7E380CE}"/>
              </a:ext>
            </a:extLst>
          </p:cNvPr>
          <p:cNvPicPr>
            <a:picLocks noChangeAspect="1"/>
          </p:cNvPicPr>
          <p:nvPr/>
        </p:nvPicPr>
        <p:blipFill>
          <a:blip r:embed="rId22"/>
          <a:stretch>
            <a:fillRect/>
          </a:stretch>
        </p:blipFill>
        <p:spPr>
          <a:xfrm>
            <a:off x="1929826" y="5397620"/>
            <a:ext cx="2690354" cy="2013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$56,300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$260,000</a:t>
            </a:r>
          </a:p>
        </p:txBody>
      </p:sp>
      <p:pic>
        <p:nvPicPr>
          <p:cNvPr id="34" name="Picture 33" descr="254 N Central St, East Bridgewater, MA 02333">
            <a:extLst>
              <a:ext uri="{FF2B5EF4-FFF2-40B4-BE49-F238E27FC236}">
                <a16:creationId xmlns:a16="http://schemas.microsoft.com/office/drawing/2014/main" id="{133AD883-F0D0-DE7C-DDCC-5784CAD43D9A}"/>
              </a:ext>
            </a:extLst>
          </p:cNvPr>
          <p:cNvPicPr>
            <a:picLocks noChangeAspect="1"/>
          </p:cNvPicPr>
          <p:nvPr/>
        </p:nvPicPr>
        <p:blipFill>
          <a:blip r:embed="rId23"/>
          <a:stretch>
            <a:fillRect/>
          </a:stretch>
        </p:blipFill>
        <p:spPr>
          <a:xfrm>
            <a:off x="4744985" y="5395676"/>
            <a:ext cx="2687883" cy="20114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$110,400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$630,000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7018</TotalTime>
  <Words>286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67</cp:revision>
  <cp:lastPrinted>2023-03-21T15:20:22Z</cp:lastPrinted>
  <dcterms:created xsi:type="dcterms:W3CDTF">2022-05-24T17:15:36Z</dcterms:created>
  <dcterms:modified xsi:type="dcterms:W3CDTF">2026-06-30T16:57:50Z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