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0" autoAdjust="0"/>
    <p:restoredTop sz="95618"/>
  </p:normalViewPr>
  <p:slideViewPr>
    <p:cSldViewPr snapToGrid="0" snapToObjects="1">
      <p:cViewPr varScale="1">
        <p:scale>
          <a:sx n="81" d="100"/>
          <a:sy n="81" d="100"/>
        </p:scale>
        <p:origin x="2568" y="20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$59,153 -$74,427</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3972482" y="3483033"/>
            <a:ext cx="144590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$112,783 - $143,046</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$115,492</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$795,188*</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$2,053</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33260" y="9145702"/>
            <a:ext cx="100540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 4.13.26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Middlesex County, MA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659808" y="7449408"/>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859140" cy="523220"/>
          </a:xfrm>
          <a:prstGeom prst="rect">
            <a:avLst/>
          </a:prstGeom>
          <a:noFill/>
        </p:spPr>
        <p:txBody>
          <a:bodyPr wrap="square" rtlCol="0">
            <a:spAutoFit/>
          </a:bodyPr>
          <a:lstStyle/>
          <a:p>
            <a:r>
              <a:rPr lang="en-US" sz="1400" b="1" dirty="0">
                <a:solidFill>
                  <a:srgbClr val="814892"/>
                </a:solidFill>
              </a:rPr>
              <a:t>$1,843 - $11,026</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$1,204 -$7,950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15" name="Picture 6" descr="Middlesex County, Massachusetts - Wikipedia">
            <a:extLst>
              <a:ext uri="{FF2B5EF4-FFF2-40B4-BE49-F238E27FC236}">
                <a16:creationId xmlns:a16="http://schemas.microsoft.com/office/drawing/2014/main" id="{AC294607-1E53-2005-738D-D32C79FB49FD}"/>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25848"/>
          <a:stretch/>
        </p:blipFill>
        <p:spPr bwMode="auto">
          <a:xfrm>
            <a:off x="6142471" y="523907"/>
            <a:ext cx="951795" cy="7829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632 Main St, Ashby, MA 01431">
            <a:extLst>
              <a:ext uri="{FF2B5EF4-FFF2-40B4-BE49-F238E27FC236}">
                <a16:creationId xmlns:a16="http://schemas.microsoft.com/office/drawing/2014/main" id="{255E7B8F-14CD-A2FA-4E63-F8092397F13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61411" y="5507969"/>
            <a:ext cx="2453083" cy="1835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3 Five Roxanne Rd, Groton, MA 01450">
            <a:extLst>
              <a:ext uri="{FF2B5EF4-FFF2-40B4-BE49-F238E27FC236}">
                <a16:creationId xmlns:a16="http://schemas.microsoft.com/office/drawing/2014/main" id="{87961F42-36DB-0192-735A-C324B93EBDAE}"/>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2662" t="12613" r="14430" b="12177"/>
          <a:stretch>
            <a:fillRect/>
          </a:stretch>
        </p:blipFill>
        <p:spPr bwMode="auto">
          <a:xfrm>
            <a:off x="4820574" y="5483745"/>
            <a:ext cx="2466865" cy="1904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$635,000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191743"/>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$375,000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$66,500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$125,000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7000</TotalTime>
  <Words>285</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63</cp:revision>
  <cp:lastPrinted>2023-03-21T15:20:22Z</cp:lastPrinted>
  <dcterms:created xsi:type="dcterms:W3CDTF">2022-05-24T17:15:36Z</dcterms:created>
  <dcterms:modified xsi:type="dcterms:W3CDTF">2026-06-29T21:55:56Z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