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703" autoAdjust="0"/>
    <p:restoredTop sz="80281" autoAdjust="0"/>
  </p:normalViewPr>
  <p:slideViewPr>
    <p:cSldViewPr snapToGrid="0">
      <p:cViewPr varScale="1">
        <p:scale>
          <a:sx n="93" d="100"/>
          <a:sy n="93" d="100"/>
        </p:scale>
        <p:origin x="15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7/14/26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7.14.26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7.14.26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7.14.26 with 2025-2026 and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7.14.26 with 2025-2026 and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7.14.26 with 2025-2026 and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7/14/26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189-day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$59,000 = $39.02/hr.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550D554A-49D8-1129-416D-EEB9F758E6C3}"/>
              </a:ext>
            </a:extLst>
          </p:cNvPr>
          <p:cNvGraphicFramePr/>
          <p:nvPr>
            <p:extLst>
              <p:ext uri="{D42A27DB-BD31-4B8C-83A1-F6EECF244321}">
                <p14:modId xmlns:p14="http://schemas.microsoft.com/office/powerpoint/2010/main" val="4025337018"/>
              </p:ext>
            </p:extLst>
          </p:nvPr>
        </p:nvGraphicFramePr>
        <p:xfrm>
          <a:off x="363415" y="2105213"/>
          <a:ext cx="408124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Springfield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$59,541 - $61,475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Holyoke Public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$56,650 - $58,775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189-day contract </a:t>
            </a:r>
            <a:r>
              <a:rPr lang="en-US" sz="2400">
                <a:solidFill>
                  <a:srgbClr val="7030A0"/>
                </a:solidFill>
                <a:sym typeface="Calibri"/>
              </a:rPr>
              <a:t>→</a:t>
            </a:r>
            <a:r>
              <a:rPr lang="en-US" sz="2400">
                <a:solidFill>
                  <a:srgbClr val="7030A0"/>
                </a:solidFill>
              </a:rPr>
              <a:t> $73,450 = $48.58/</a:t>
            </a:r>
            <a:r>
              <a:rPr lang="en-US" sz="2400" dirty="0">
                <a:solidFill>
                  <a:srgbClr val="7030A0"/>
                </a:solidFill>
              </a:rPr>
              <a:t>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96ED15D2-EAD7-85A0-4A8C-E6FA861033BD}"/>
              </a:ext>
            </a:extLst>
          </p:cNvPr>
          <p:cNvGraphicFramePr/>
          <p:nvPr>
            <p:extLst>
              <p:ext uri="{D42A27DB-BD31-4B8C-83A1-F6EECF244321}">
                <p14:modId xmlns:p14="http://schemas.microsoft.com/office/powerpoint/2010/main" val="2542443492"/>
              </p:ext>
            </p:extLst>
          </p:nvPr>
        </p:nvGraphicFramePr>
        <p:xfrm>
          <a:off x="363415" y="2105213"/>
          <a:ext cx="700732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Springfield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$59,541 - $61,475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$70,591 - $73,133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$76,200 - $78,787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Holyoke Public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$56,650 - $58,775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$68,125 - $70,675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$70,875 - $77,225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231320334"/>
              </p:ext>
            </p:extLst>
          </p:nvPr>
        </p:nvGraphicFramePr>
        <p:xfrm>
          <a:off x="363415" y="2105213"/>
          <a:ext cx="847036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Springfield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$59,541 - $61,475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$70,591 - $73,133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$76,200 - $78,787</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$95,051</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Holyoke Public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$56,650 - $58,775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$68,125 - $70,675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$70,875 - $77,225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$89,375 - $93,875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189-day contract </a:t>
            </a:r>
            <a:r>
              <a:rPr lang="en-US" sz="2400" dirty="0">
                <a:solidFill>
                  <a:srgbClr val="7030A0"/>
                </a:solidFill>
                <a:sym typeface="Calibri"/>
              </a:rPr>
              <a:t>→</a:t>
            </a:r>
            <a:r>
              <a:rPr lang="en-US" sz="2400" dirty="0">
                <a:solidFill>
                  <a:srgbClr val="7030A0"/>
                </a:solidFill>
              </a:rPr>
              <a:t> $92,200 = $60.98/hr.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1464165078"/>
              </p:ext>
            </p:extLst>
          </p:nvPr>
        </p:nvGraphicFramePr>
        <p:xfrm>
          <a:off x="342900" y="2698567"/>
          <a:ext cx="8458200" cy="177922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$101,907</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$129,316</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$118,150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$178,450</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189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$115,000 @ 220 days = $65.34/hr.</a:t>
            </a:r>
          </a:p>
          <a:p>
            <a:pPr algn="ctr" defTabSz="914400">
              <a:defRPr/>
            </a:pPr>
            <a:r>
              <a:rPr lang="en-US" sz="2000" dirty="0">
                <a:solidFill>
                  <a:srgbClr val="7030A0"/>
                </a:solidFill>
                <a:latin typeface="Arial" panose="020B0604020202020204"/>
              </a:rPr>
              <a:t>$148,300 @ 220 days = $84.26/hr.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$1,275 - $9,000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$786 - $7,859</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329</TotalTime>
  <Words>1111</Words>
  <Application>Microsoft Macintosh PowerPoint</Application>
  <PresentationFormat>On-screen Show (4:3)</PresentationFormat>
  <Paragraphs>107</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36</cp:revision>
  <dcterms:created xsi:type="dcterms:W3CDTF">2022-08-02T19:12:40Z</dcterms:created>
  <dcterms:modified xsi:type="dcterms:W3CDTF">2026-07-14T21:41:01Z</dcterms:modified>
</cp:coreProperties>
</file>