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620" autoAdjust="0"/>
    <p:restoredTop sz="95618"/>
  </p:normalViewPr>
  <p:slideViewPr>
    <p:cSldViewPr snapToGrid="0" snapToObjects="1">
      <p:cViewPr varScale="1">
        <p:scale>
          <a:sx n="106" d="100"/>
          <a:sy n="106" d="100"/>
        </p:scale>
        <p:origin x="392" y="17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7/14/26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7/14/26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7/14/26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$56,650 - $61,475</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$89,375 - $95,051</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$68,224</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$353,803*</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$1,496</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7.14.26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Hampden County, MA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$1,275 - $9,000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$786 - $7,859</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A8BF2DA4-6615-EB52-BD8F-464A4B923EAD}"/>
              </a:ext>
            </a:extLst>
          </p:cNvPr>
          <p:cNvPicPr>
            <a:picLocks noChangeAspect="1"/>
          </p:cNvPicPr>
          <p:nvPr/>
        </p:nvPicPr>
        <p:blipFill>
          <a:blip r:embed="rId21"/>
          <a:stretch>
            <a:fillRect/>
          </a:stretch>
        </p:blipFill>
        <p:spPr>
          <a:xfrm>
            <a:off x="6033955" y="613637"/>
            <a:ext cx="1074995" cy="653597"/>
          </a:xfrm>
          <a:prstGeom prst="rect">
            <a:avLst/>
          </a:prstGeom>
        </p:spPr>
      </p:pic>
      <p:pic>
        <p:nvPicPr>
          <p:cNvPr id="15" name="Picture 14" descr="37 Elmdale St, West Springfield, MA 01089">
            <a:extLst>
              <a:ext uri="{FF2B5EF4-FFF2-40B4-BE49-F238E27FC236}">
                <a16:creationId xmlns:a16="http://schemas.microsoft.com/office/drawing/2014/main" id="{5A8EE881-EF7D-4659-2C35-564A3DBD450F}"/>
              </a:ext>
            </a:extLst>
          </p:cNvPr>
          <p:cNvPicPr>
            <a:picLocks noChangeAspect="1"/>
          </p:cNvPicPr>
          <p:nvPr/>
        </p:nvPicPr>
        <p:blipFill>
          <a:blip r:embed="rId22"/>
          <a:stretch>
            <a:fillRect/>
          </a:stretch>
        </p:blipFill>
        <p:spPr>
          <a:xfrm>
            <a:off x="1972004" y="5412311"/>
            <a:ext cx="2573496" cy="19258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$59,000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$245,000</a:t>
            </a:r>
          </a:p>
        </p:txBody>
      </p:sp>
      <p:pic>
        <p:nvPicPr>
          <p:cNvPr id="27" name="Picture 26" descr="27 Morgan St, Holyoke, MA 01040">
            <a:extLst>
              <a:ext uri="{FF2B5EF4-FFF2-40B4-BE49-F238E27FC236}">
                <a16:creationId xmlns:a16="http://schemas.microsoft.com/office/drawing/2014/main" id="{833D7ED9-5DBC-5AC2-7AE2-59515BE487A6}"/>
              </a:ext>
            </a:extLst>
          </p:cNvPr>
          <p:cNvPicPr>
            <a:picLocks noChangeAspect="1"/>
          </p:cNvPicPr>
          <p:nvPr/>
        </p:nvPicPr>
        <p:blipFill>
          <a:blip r:embed="rId23"/>
          <a:stretch>
            <a:fillRect/>
          </a:stretch>
        </p:blipFill>
        <p:spPr>
          <a:xfrm>
            <a:off x="4729736" y="5396365"/>
            <a:ext cx="2557604" cy="19139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$415,000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$92,200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6972</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68</cp:revision>
  <cp:lastPrinted>2023-03-21T15:20:22Z</cp:lastPrinted>
  <dcterms:created xsi:type="dcterms:W3CDTF">2022-05-24T17:15:36Z</dcterms:created>
  <dcterms:modified xsi:type="dcterms:W3CDTF">2026-07-14T21:48:54Z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