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Canva Sans Bold" panose="020B0604020202020204" charset="0"/>
      <p:regular r:id="rId9"/>
    </p:embeddedFont>
    <p:embeddedFont>
      <p:font typeface="Raleway Bold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13" dt="2023-08-15T20:41:13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3" y="6894059"/>
            <a:ext cx="10279793" cy="3397143"/>
            <a:chOff x="0" y="0"/>
            <a:chExt cx="20711880" cy="6844614"/>
          </a:xfrm>
        </p:grpSpPr>
        <p:sp>
          <p:nvSpPr>
            <p:cNvPr id="3" name="Freeform 3"/>
            <p:cNvSpPr/>
            <p:nvPr/>
          </p:nvSpPr>
          <p:spPr>
            <a:xfrm>
              <a:off x="8509" y="18728"/>
              <a:ext cx="20694903" cy="6807155"/>
            </a:xfrm>
            <a:custGeom>
              <a:avLst/>
              <a:gdLst/>
              <a:ahLst/>
              <a:cxnLst/>
              <a:rect l="l" t="t" r="r" b="b"/>
              <a:pathLst>
                <a:path w="20694903" h="6807155">
                  <a:moveTo>
                    <a:pt x="0" y="0"/>
                  </a:moveTo>
                  <a:lnTo>
                    <a:pt x="20694903" y="0"/>
                  </a:lnTo>
                  <a:lnTo>
                    <a:pt x="20694903" y="6807155"/>
                  </a:lnTo>
                  <a:lnTo>
                    <a:pt x="0" y="6807155"/>
                  </a:lnTo>
                  <a:close/>
                </a:path>
              </a:pathLst>
            </a:custGeom>
            <a:solidFill>
              <a:srgbClr val="EF64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0711922" cy="6844610"/>
            </a:xfrm>
            <a:custGeom>
              <a:avLst/>
              <a:gdLst/>
              <a:ahLst/>
              <a:cxnLst/>
              <a:rect l="l" t="t" r="r" b="b"/>
              <a:pathLst>
                <a:path w="20711922" h="6844610">
                  <a:moveTo>
                    <a:pt x="8509" y="0"/>
                  </a:moveTo>
                  <a:lnTo>
                    <a:pt x="20703412" y="0"/>
                  </a:lnTo>
                  <a:cubicBezTo>
                    <a:pt x="20708111" y="0"/>
                    <a:pt x="20711922" y="8386"/>
                    <a:pt x="20711922" y="18728"/>
                  </a:cubicBezTo>
                  <a:lnTo>
                    <a:pt x="20711922" y="6825883"/>
                  </a:lnTo>
                  <a:cubicBezTo>
                    <a:pt x="20711922" y="6836225"/>
                    <a:pt x="20708111" y="6844610"/>
                    <a:pt x="20703412" y="6844610"/>
                  </a:cubicBezTo>
                  <a:lnTo>
                    <a:pt x="8509" y="6844610"/>
                  </a:lnTo>
                  <a:cubicBezTo>
                    <a:pt x="3810" y="6844610"/>
                    <a:pt x="0" y="6836225"/>
                    <a:pt x="0" y="6825883"/>
                  </a:cubicBezTo>
                  <a:lnTo>
                    <a:pt x="0" y="18728"/>
                  </a:lnTo>
                  <a:cubicBezTo>
                    <a:pt x="0" y="8386"/>
                    <a:pt x="3810" y="0"/>
                    <a:pt x="8509" y="0"/>
                  </a:cubicBezTo>
                  <a:moveTo>
                    <a:pt x="8509" y="37176"/>
                  </a:moveTo>
                  <a:lnTo>
                    <a:pt x="8509" y="18728"/>
                  </a:lnTo>
                  <a:lnTo>
                    <a:pt x="17018" y="18728"/>
                  </a:lnTo>
                  <a:lnTo>
                    <a:pt x="17018" y="6825883"/>
                  </a:lnTo>
                  <a:lnTo>
                    <a:pt x="8509" y="6825883"/>
                  </a:lnTo>
                  <a:lnTo>
                    <a:pt x="8509" y="6807154"/>
                  </a:lnTo>
                  <a:lnTo>
                    <a:pt x="20703412" y="6807154"/>
                  </a:lnTo>
                  <a:lnTo>
                    <a:pt x="20703412" y="6825883"/>
                  </a:lnTo>
                  <a:lnTo>
                    <a:pt x="20694903" y="6825883"/>
                  </a:lnTo>
                  <a:lnTo>
                    <a:pt x="20694903" y="18728"/>
                  </a:lnTo>
                  <a:lnTo>
                    <a:pt x="20703412" y="18728"/>
                  </a:lnTo>
                  <a:lnTo>
                    <a:pt x="20703412" y="37456"/>
                  </a:lnTo>
                  <a:lnTo>
                    <a:pt x="8509" y="37456"/>
                  </a:lnTo>
                  <a:close/>
                </a:path>
              </a:pathLst>
            </a:custGeom>
            <a:solidFill>
              <a:srgbClr val="41719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7806" y="1549715"/>
            <a:ext cx="10279194" cy="5344345"/>
          </a:xfrm>
          <a:custGeom>
            <a:avLst/>
            <a:gdLst/>
            <a:ahLst/>
            <a:cxnLst/>
            <a:rect l="l" t="t" r="r" b="b"/>
            <a:pathLst>
              <a:path w="10279194" h="5344345">
                <a:moveTo>
                  <a:pt x="0" y="0"/>
                </a:moveTo>
                <a:lnTo>
                  <a:pt x="10279194" y="0"/>
                </a:lnTo>
                <a:lnTo>
                  <a:pt x="10279194" y="5344344"/>
                </a:lnTo>
                <a:lnTo>
                  <a:pt x="0" y="534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9" r="-12" b="-360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97470" y="7151234"/>
            <a:ext cx="9499865" cy="2799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Canva Sans Bold"/>
              </a:rPr>
              <a:t>Teachers in the United States rate their lives better than all other occupation groups, trailing only physicians</a:t>
            </a:r>
          </a:p>
          <a:p>
            <a:pPr>
              <a:lnSpc>
                <a:spcPts val="2800"/>
              </a:lnSpc>
            </a:pPr>
            <a:endParaRPr lang="en-US" sz="3300">
              <a:solidFill>
                <a:srgbClr val="FFFFFF"/>
              </a:solidFill>
              <a:latin typeface="Canva Sans Bold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Survey of 172,000 working Adults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by Gallup – Healthways </a:t>
            </a:r>
          </a:p>
        </p:txBody>
      </p:sp>
      <p:sp>
        <p:nvSpPr>
          <p:cNvPr id="7" name="Freeform 7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10283397" cy="1549715"/>
            <a:chOff x="0" y="0"/>
            <a:chExt cx="2708384" cy="4081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8384" cy="408155"/>
            </a:xfrm>
            <a:custGeom>
              <a:avLst/>
              <a:gdLst/>
              <a:ahLst/>
              <a:cxnLst/>
              <a:rect l="l" t="t" r="r" b="b"/>
              <a:pathLst>
                <a:path w="2708384" h="408155">
                  <a:moveTo>
                    <a:pt x="0" y="0"/>
                  </a:moveTo>
                  <a:lnTo>
                    <a:pt x="2708384" y="0"/>
                  </a:lnTo>
                  <a:lnTo>
                    <a:pt x="2708384" y="408155"/>
                  </a:lnTo>
                  <a:lnTo>
                    <a:pt x="0" y="408155"/>
                  </a:lnTo>
                  <a:close/>
                </a:path>
              </a:pathLst>
            </a:custGeom>
            <a:solidFill>
              <a:srgbClr val="EF64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97781" y="283258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6</cp:revision>
  <dcterms:created xsi:type="dcterms:W3CDTF">2006-08-16T00:00:00Z</dcterms:created>
  <dcterms:modified xsi:type="dcterms:W3CDTF">2023-08-15T20:41:28Z</dcterms:modified>
  <dc:identifier>DAFq-VuYpBs</dc:identifier>
</cp:coreProperties>
</file>