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4" r:id="rId2"/>
  </p:sldIdLst>
  <p:sldSz cx="10287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Raleway Bold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93611-2C86-444E-86B4-E69B7A2DCCA6}" v="243" dt="2023-08-15T20:47:51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5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9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21416"/>
            <a:ext cx="10287000" cy="6265719"/>
          </a:xfrm>
          <a:custGeom>
            <a:avLst/>
            <a:gdLst/>
            <a:ahLst/>
            <a:cxnLst/>
            <a:rect l="l" t="t" r="r" b="b"/>
            <a:pathLst>
              <a:path w="10287000" h="6265719">
                <a:moveTo>
                  <a:pt x="0" y="0"/>
                </a:moveTo>
                <a:lnTo>
                  <a:pt x="10287000" y="0"/>
                </a:lnTo>
                <a:lnTo>
                  <a:pt x="10287000" y="6265719"/>
                </a:lnTo>
                <a:lnTo>
                  <a:pt x="0" y="62657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63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1458" y="7706210"/>
            <a:ext cx="9284084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FFFFFF"/>
                </a:solidFill>
                <a:latin typeface="Canva Sans Bold"/>
              </a:rPr>
              <a:t>Behind every advance in medicine or technology is a teacher who left </a:t>
            </a:r>
          </a:p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FFFFFF"/>
                </a:solidFill>
                <a:latin typeface="Canva Sans Bold"/>
              </a:rPr>
              <a:t>a lasting impression.</a:t>
            </a:r>
          </a:p>
        </p:txBody>
      </p:sp>
      <p:sp>
        <p:nvSpPr>
          <p:cNvPr id="5" name="Freeform 5"/>
          <p:cNvSpPr/>
          <p:nvPr/>
        </p:nvSpPr>
        <p:spPr>
          <a:xfrm>
            <a:off x="7863436" y="9155606"/>
            <a:ext cx="2175766" cy="1035663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CA1CF0F-C20E-1614-0593-37418FA76CB0}"/>
              </a:ext>
            </a:extLst>
          </p:cNvPr>
          <p:cNvSpPr txBox="1"/>
          <p:nvPr/>
        </p:nvSpPr>
        <p:spPr>
          <a:xfrm>
            <a:off x="2299583" y="102875"/>
            <a:ext cx="5687833" cy="87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319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Social Posts</dc:title>
  <cp:lastModifiedBy>Ashley Misiewicz</cp:lastModifiedBy>
  <cp:revision>25</cp:revision>
  <dcterms:created xsi:type="dcterms:W3CDTF">2006-08-16T00:00:00Z</dcterms:created>
  <dcterms:modified xsi:type="dcterms:W3CDTF">2023-08-15T20:48:06Z</dcterms:modified>
  <dc:identifier>DAFq-VuYpBs</dc:identifier>
</cp:coreProperties>
</file>