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77" d="100"/>
          <a:sy n="77"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9/22/2022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8.31.22</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8.31.22</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8.31.22</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9/22/2022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71867559"/>
              </p:ext>
            </p:extLst>
          </p:nvPr>
        </p:nvGraphicFramePr>
        <p:xfrm>
          <a:off x="370822" y="2236261"/>
          <a:ext cx="4105432" cy="207264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Lincoln Parish School District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400" b="1" u="none" strike="noStrike" cap="none" dirty="0">
                          <a:solidFill>
                            <a:schemeClr val="tx2"/>
                          </a:solidFill>
                          <a:latin typeface="Calibri"/>
                          <a:ea typeface="Calibri"/>
                          <a:cs typeface="Calibri"/>
                          <a:sym typeface="Calibri"/>
                        </a:rPr>
                        <a:t>*$3,200 and $5,264 Sales Tax Checks added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$50,993 -$51,293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2" name="TextBox 1">
            <a:extLst>
              <a:ext uri="{FF2B5EF4-FFF2-40B4-BE49-F238E27FC236}">
                <a16:creationId xmlns:a16="http://schemas.microsoft.com/office/drawing/2014/main" id="{785324BC-5DC4-1AC7-89C3-96713E427F4C}"/>
              </a:ext>
            </a:extLst>
          </p:cNvPr>
          <p:cNvSpPr txBox="1"/>
          <p:nvPr/>
        </p:nvSpPr>
        <p:spPr>
          <a:xfrm rot="10800000" flipH="1" flipV="1">
            <a:off x="2649150"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7BCCA8E0-4B31-55C1-7CAE-432383EFB897}"/>
              </a:ext>
            </a:extLst>
          </p:cNvPr>
          <p:cNvGraphicFramePr/>
          <p:nvPr>
            <p:extLst>
              <p:ext uri="{D42A27DB-BD31-4B8C-83A1-F6EECF244321}">
                <p14:modId xmlns:p14="http://schemas.microsoft.com/office/powerpoint/2010/main" val="611442700"/>
              </p:ext>
            </p:extLst>
          </p:nvPr>
        </p:nvGraphicFramePr>
        <p:xfrm>
          <a:off x="370822" y="2236261"/>
          <a:ext cx="5561893" cy="2072640"/>
        </p:xfrm>
        <a:graphic>
          <a:graphicData uri="http://schemas.openxmlformats.org/drawingml/2006/table">
            <a:tbl>
              <a:tblPr>
                <a:noFill/>
              </a:tblPr>
              <a:tblGrid>
                <a:gridCol w="2639271">
                  <a:extLst>
                    <a:ext uri="{9D8B030D-6E8A-4147-A177-3AD203B41FA5}">
                      <a16:colId xmlns:a16="http://schemas.microsoft.com/office/drawing/2014/main" val="20000"/>
                    </a:ext>
                  </a:extLst>
                </a:gridCol>
                <a:gridCol w="1461311">
                  <a:extLst>
                    <a:ext uri="{9D8B030D-6E8A-4147-A177-3AD203B41FA5}">
                      <a16:colId xmlns:a16="http://schemas.microsoft.com/office/drawing/2014/main" val="20001"/>
                    </a:ext>
                  </a:extLst>
                </a:gridCol>
                <a:gridCol w="1461311">
                  <a:extLst>
                    <a:ext uri="{9D8B030D-6E8A-4147-A177-3AD203B41FA5}">
                      <a16:colId xmlns:a16="http://schemas.microsoft.com/office/drawing/2014/main" val="1912950695"/>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Lincoln Parish School District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400" b="1" u="none" strike="noStrike" cap="none" dirty="0">
                          <a:solidFill>
                            <a:schemeClr val="tx2"/>
                          </a:solidFill>
                          <a:latin typeface="Calibri"/>
                          <a:ea typeface="Calibri"/>
                          <a:cs typeface="Calibri"/>
                          <a:sym typeface="Calibri"/>
                        </a:rPr>
                        <a:t>*$3,200 and $5,264 Sales Tax Checks added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$50,993 -$51,293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$52,493 -$52,793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E375781B-D7D2-83F4-4928-E1649152F32F}"/>
              </a:ext>
            </a:extLst>
          </p:cNvPr>
          <p:cNvGraphicFramePr/>
          <p:nvPr>
            <p:extLst>
              <p:ext uri="{D42A27DB-BD31-4B8C-83A1-F6EECF244321}">
                <p14:modId xmlns:p14="http://schemas.microsoft.com/office/powerpoint/2010/main" val="3113689878"/>
              </p:ext>
            </p:extLst>
          </p:nvPr>
        </p:nvGraphicFramePr>
        <p:xfrm>
          <a:off x="370821" y="2236261"/>
          <a:ext cx="8462957" cy="2072640"/>
        </p:xfrm>
        <a:graphic>
          <a:graphicData uri="http://schemas.openxmlformats.org/drawingml/2006/table">
            <a:tbl>
              <a:tblPr>
                <a:noFill/>
              </a:tblPr>
              <a:tblGrid>
                <a:gridCol w="2632565">
                  <a:extLst>
                    <a:ext uri="{9D8B030D-6E8A-4147-A177-3AD203B41FA5}">
                      <a16:colId xmlns:a16="http://schemas.microsoft.com/office/drawing/2014/main" val="20000"/>
                    </a:ext>
                  </a:extLst>
                </a:gridCol>
                <a:gridCol w="1457598">
                  <a:extLst>
                    <a:ext uri="{9D8B030D-6E8A-4147-A177-3AD203B41FA5}">
                      <a16:colId xmlns:a16="http://schemas.microsoft.com/office/drawing/2014/main" val="20001"/>
                    </a:ext>
                  </a:extLst>
                </a:gridCol>
                <a:gridCol w="1457598">
                  <a:extLst>
                    <a:ext uri="{9D8B030D-6E8A-4147-A177-3AD203B41FA5}">
                      <a16:colId xmlns:a16="http://schemas.microsoft.com/office/drawing/2014/main" val="1912950695"/>
                    </a:ext>
                  </a:extLst>
                </a:gridCol>
                <a:gridCol w="1457598">
                  <a:extLst>
                    <a:ext uri="{9D8B030D-6E8A-4147-A177-3AD203B41FA5}">
                      <a16:colId xmlns:a16="http://schemas.microsoft.com/office/drawing/2014/main" val="3559497625"/>
                    </a:ext>
                  </a:extLst>
                </a:gridCol>
                <a:gridCol w="1457598">
                  <a:extLst>
                    <a:ext uri="{9D8B030D-6E8A-4147-A177-3AD203B41FA5}">
                      <a16:colId xmlns:a16="http://schemas.microsoft.com/office/drawing/2014/main" val="368996786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Lincoln Parish School District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400" b="1" u="none" strike="noStrike" cap="none" dirty="0">
                          <a:solidFill>
                            <a:schemeClr val="tx2"/>
                          </a:solidFill>
                          <a:latin typeface="Calibri"/>
                          <a:ea typeface="Calibri"/>
                          <a:cs typeface="Calibri"/>
                          <a:sym typeface="Calibri"/>
                        </a:rPr>
                        <a:t>*$3,200 and $5,264 Sales Tax Checks added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$50,993 -$51,293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$52,493 -$52,793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$53,393 -$54,593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$56,393 -$57,593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232</TotalTime>
  <Words>692</Words>
  <Application>Microsoft Office PowerPoint</Application>
  <PresentationFormat>On-screen Show (4:3)</PresentationFormat>
  <Paragraphs>57</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5</cp:revision>
  <dcterms:created xsi:type="dcterms:W3CDTF">2022-08-02T19:12:40Z</dcterms:created>
  <dcterms:modified xsi:type="dcterms:W3CDTF">2022-09-22T20:49:36Z</dcterms:modified>
</cp:coreProperties>
</file>