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D41"/>
    <a:srgbClr val="002060"/>
    <a:srgbClr val="4A65AC"/>
    <a:srgbClr val="9297CF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3" autoAdjust="0"/>
    <p:restoredTop sz="96233" autoAdjust="0"/>
  </p:normalViewPr>
  <p:slideViewPr>
    <p:cSldViewPr snapToGrid="0" snapToObjects="1">
      <p:cViewPr varScale="1">
        <p:scale>
          <a:sx n="78" d="100"/>
          <a:sy n="78" d="100"/>
        </p:scale>
        <p:origin x="54" y="1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62F315EB-8C94-4271-B420-E06E0DAB7CA4}"/>
              </a:ext>
            </a:extLst>
          </p:cNvPr>
          <p:cNvPicPr/>
          <p:nvPr/>
        </p:nvPicPr>
        <p:blipFill rotWithShape="1">
          <a:blip r:embed="rId3"/>
          <a:srcRect l="45352" t="26667" r="23238" b="36923"/>
          <a:stretch/>
        </p:blipFill>
        <p:spPr bwMode="auto">
          <a:xfrm>
            <a:off x="3479257" y="5693624"/>
            <a:ext cx="2920304" cy="218873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BB94489-9514-4C5E-B957-4B1E699A7213}"/>
              </a:ext>
            </a:extLst>
          </p:cNvPr>
          <p:cNvPicPr/>
          <p:nvPr/>
        </p:nvPicPr>
        <p:blipFill rotWithShape="1">
          <a:blip r:embed="rId4"/>
          <a:srcRect l="55289" t="29232" r="14422" b="33845"/>
          <a:stretch/>
        </p:blipFill>
        <p:spPr bwMode="auto">
          <a:xfrm>
            <a:off x="394662" y="5679861"/>
            <a:ext cx="2915966" cy="218873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7" y="379520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499" y="912332"/>
            <a:ext cx="4385865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East and West Baton Rouge Parish, LA 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6033" y="215757"/>
            <a:ext cx="6411075" cy="8712486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349220" y="1392415"/>
            <a:ext cx="6060219" cy="2030029"/>
            <a:chOff x="-19533" y="0"/>
            <a:chExt cx="7035189" cy="227410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403130" y="51891"/>
              <a:ext cx="2250483" cy="988695"/>
            </a:xfrm>
            <a:prstGeom prst="roundRect">
              <a:avLst/>
            </a:prstGeom>
            <a:solidFill>
              <a:srgbClr val="4A65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240923" y="51891"/>
              <a:ext cx="2250484" cy="1020445"/>
            </a:xfrm>
            <a:prstGeom prst="roundRect">
              <a:avLst/>
            </a:prstGeom>
            <a:solidFill>
              <a:srgbClr val="4A65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049518" y="945931"/>
              <a:ext cx="2147570" cy="982885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$46,300-$49,139</a:t>
              </a:r>
              <a:r>
                <a:rPr lang="en-US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666593" y="945931"/>
              <a:ext cx="2147570" cy="982885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$58,350- $58,800</a:t>
              </a:r>
              <a:r>
                <a:rPr lang="en-US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31476" y="1238837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01256" y="1238837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952500" y="0"/>
              <a:ext cx="457200" cy="227410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-19533" y="732061"/>
              <a:ext cx="1083159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821" y="3150820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2021-2022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55116" y="3109919"/>
            <a:ext cx="3658235" cy="290830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91116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a teacher in this area?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$54,106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553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$216,556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034" y="4090706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$1,013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15598" y="3839954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831556" y="5330944"/>
            <a:ext cx="2162810" cy="58039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Year Teachers can buy houses like these*: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02374" y="5330946"/>
            <a:ext cx="2172335" cy="57975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Mid-Career Teachers can buy houses like these*: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409591" y="7596029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$213,900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408B03-A6C9-C14E-96FC-918C578967F3}"/>
              </a:ext>
            </a:extLst>
          </p:cNvPr>
          <p:cNvSpPr/>
          <p:nvPr/>
        </p:nvSpPr>
        <p:spPr>
          <a:xfrm>
            <a:off x="4570601" y="7570230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$350,000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8" y="8252889"/>
            <a:ext cx="131191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45" y="8183950"/>
            <a:ext cx="598170" cy="59817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688" y="8269675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518514" y="8395724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328" y="8252889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00" y="8261162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33" y="7908840"/>
            <a:ext cx="581521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29000" y="3854566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57215" y="8723474"/>
            <a:ext cx="1225015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AMB 5.6.22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F47F3-A6A1-594A-9220-9DC15D45282A}"/>
              </a:ext>
            </a:extLst>
          </p:cNvPr>
          <p:cNvSpPr/>
          <p:nvPr/>
        </p:nvSpPr>
        <p:spPr>
          <a:xfrm>
            <a:off x="4570601" y="7570230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$499,000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570601" y="7570230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$296,600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East Baton Rouge Parish, Louisiana - Wikipedia">
            <a:extLst>
              <a:ext uri="{FF2B5EF4-FFF2-40B4-BE49-F238E27FC236}">
                <a16:creationId xmlns:a16="http://schemas.microsoft.com/office/drawing/2014/main" id="{C2936CC5-4B02-42AF-A589-C78035A4F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17" y="404353"/>
            <a:ext cx="947153" cy="8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yer Template_2021" id="{4B59C2EA-BD94-F647-9E94-4DBCF7CE43C4}" vid="{2E45FC6A-774A-B74A-8290-EF9112FB0B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2179</TotalTime>
  <Words>208</Words>
  <Application>Microsoft Office PowerPoint</Application>
  <PresentationFormat>Letter Paper (8.5x11 in)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Kaitlin Miller</dc:creator>
  <cp:lastModifiedBy>Allie Bolter</cp:lastModifiedBy>
  <cp:revision>49</cp:revision>
  <dcterms:created xsi:type="dcterms:W3CDTF">2021-06-30T19:25:12Z</dcterms:created>
  <dcterms:modified xsi:type="dcterms:W3CDTF">2022-05-06T17:25:55Z</dcterms:modified>
</cp:coreProperties>
</file>