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80222" autoAdjust="0"/>
  </p:normalViewPr>
  <p:slideViewPr>
    <p:cSldViewPr snapToGrid="0">
      <p:cViewPr varScale="1">
        <p:scale>
          <a:sx n="75" d="100"/>
          <a:sy n="75" d="100"/>
        </p:scale>
        <p:origin x="7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a:p>
            <a:r>
              <a:rPr lang="en-US" i="1" dirty="0">
                <a:solidFill>
                  <a:srgbClr val="EF643E"/>
                </a:solidFill>
              </a:rPr>
              <a:t>Note: </a:t>
            </a:r>
            <a:r>
              <a:rPr lang="en-US" dirty="0">
                <a:solidFill>
                  <a:srgbClr val="EF643E"/>
                </a:solidFill>
              </a:rPr>
              <a:t>The Notes section of these slides contain scripts and pointers for presenting</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7" name="Google Shape;278;p13">
            <a:extLst>
              <a:ext uri="{FF2B5EF4-FFF2-40B4-BE49-F238E27FC236}">
                <a16:creationId xmlns:a16="http://schemas.microsoft.com/office/drawing/2014/main" id="{1D00D061-F71E-40FC-A0CB-1DEAF4B83DC4}"/>
              </a:ext>
            </a:extLst>
          </p:cNvPr>
          <p:cNvGraphicFramePr/>
          <p:nvPr>
            <p:extLst>
              <p:ext uri="{D42A27DB-BD31-4B8C-83A1-F6EECF244321}">
                <p14:modId xmlns:p14="http://schemas.microsoft.com/office/powerpoint/2010/main" val="1426489969"/>
              </p:ext>
            </p:extLst>
          </p:nvPr>
        </p:nvGraphicFramePr>
        <p:xfrm>
          <a:off x="324724" y="1794302"/>
          <a:ext cx="410543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Olathe Unified School District 233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$43,286 -$45,094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Shawnee Mission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$43,779 -$43,857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Blue Valley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$44,000 -$44,471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graphicFrame>
        <p:nvGraphicFramePr>
          <p:cNvPr id="7" name="Google Shape;278;p13">
            <a:extLst>
              <a:ext uri="{FF2B5EF4-FFF2-40B4-BE49-F238E27FC236}">
                <a16:creationId xmlns:a16="http://schemas.microsoft.com/office/drawing/2014/main" id="{BA85870F-94B4-4415-8FE2-396256F29FB4}"/>
              </a:ext>
            </a:extLst>
          </p:cNvPr>
          <p:cNvGraphicFramePr/>
          <p:nvPr>
            <p:extLst>
              <p:ext uri="{D42A27DB-BD31-4B8C-83A1-F6EECF244321}">
                <p14:modId xmlns:p14="http://schemas.microsoft.com/office/powerpoint/2010/main" val="3387089495"/>
              </p:ext>
            </p:extLst>
          </p:nvPr>
        </p:nvGraphicFramePr>
        <p:xfrm>
          <a:off x="324724" y="1794302"/>
          <a:ext cx="556847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Olathe Unified School District 233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$43,286 -$45,094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$47,161 -$47,483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Shawnee Mission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$43,779 -$43,857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$47,931 -$49,804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Blue Valley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$44,000 -$44,471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$44,723 -$44,946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13140690"/>
              </p:ext>
            </p:extLst>
          </p:nvPr>
        </p:nvGraphicFramePr>
        <p:xfrm>
          <a:off x="324724" y="1794302"/>
          <a:ext cx="849455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Olathe Unified School District 233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$43,286 -$45,094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$47,161 -$47,483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$53,026 -</a:t>
                      </a:r>
                      <a:r>
                        <a:rPr lang="en-US" sz="2400" kern="1200" dirty="0">
                          <a:solidFill>
                            <a:srgbClr val="272D41"/>
                          </a:solidFill>
                          <a:effectLst/>
                          <a:latin typeface="Calibri" panose="020F0502020204030204" pitchFamily="34" charset="0"/>
                          <a:ea typeface="+mn-ea"/>
                          <a:cs typeface="Calibri" panose="020F0502020204030204" pitchFamily="34" charset="0"/>
                        </a:rPr>
                        <a:t>$62,210 </a:t>
                      </a:r>
                      <a:endParaRPr lang="en-US"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$74,711 - $75,645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Shawnee Mission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$43,779 -$43,857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$47,931 -$49,804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$53,401 -$56,165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$76,788 -$78,781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Blue Valley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$44,000 -$44,471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$44,723 -$44,946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$47,235 -$49,996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$64,541 -$65,765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5E58D14-113A-4CAA-A1F4-D6E9617ACC9C}" vid="{A925B8C1-193F-43AC-8B51-E8BC4864E4A3}"/>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25E58D14-113A-4CAA-A1F4-D6E9617ACC9C}" vid="{6C8C7741-1E42-4BE2-B856-76D5AD98F0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180</TotalTime>
  <Words>695</Words>
  <Application>Microsoft Office PowerPoint</Application>
  <PresentationFormat>On-screen Show (4:3)</PresentationFormat>
  <Paragraphs>75</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7</cp:revision>
  <dcterms:created xsi:type="dcterms:W3CDTF">2022-04-12T15:37:52Z</dcterms:created>
  <dcterms:modified xsi:type="dcterms:W3CDTF">2022-04-12T18:58:38Z</dcterms:modified>
</cp:coreProperties>
</file>