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806030504020204" pitchFamily="34" charset="0"/>
      <p:bold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139" dt="2023-08-15T20:44:55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6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09106"/>
            <a:ext cx="10277475" cy="6275645"/>
          </a:xfrm>
          <a:custGeom>
            <a:avLst/>
            <a:gdLst/>
            <a:ahLst/>
            <a:cxnLst/>
            <a:rect l="l" t="t" r="r" b="b"/>
            <a:pathLst>
              <a:path w="10277475" h="6275645">
                <a:moveTo>
                  <a:pt x="0" y="0"/>
                </a:moveTo>
                <a:lnTo>
                  <a:pt x="10277475" y="0"/>
                </a:lnTo>
                <a:lnTo>
                  <a:pt x="10277475" y="6275645"/>
                </a:lnTo>
                <a:lnTo>
                  <a:pt x="0" y="6275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1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14350" y="7599051"/>
            <a:ext cx="9258300" cy="208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Open Sans Bold"/>
              </a:rPr>
              <a:t>You can get a job almost anywhere in the U.S. or abroad as a </a:t>
            </a:r>
          </a:p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Open Sans Bold"/>
              </a:rPr>
              <a:t>math or science teacher.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457252C-970E-8CAF-C624-7CF26518EF04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17</cp:revision>
  <dcterms:created xsi:type="dcterms:W3CDTF">2006-08-16T00:00:00Z</dcterms:created>
  <dcterms:modified xsi:type="dcterms:W3CDTF">2023-08-15T20:45:03Z</dcterms:modified>
  <dc:identifier>DAFq-VuYpBs</dc:identifier>
</cp:coreProperties>
</file>