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217" dt="2023-08-15T20:47:13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81061"/>
            <a:ext cx="10287000" cy="6644535"/>
          </a:xfrm>
          <a:custGeom>
            <a:avLst/>
            <a:gdLst/>
            <a:ahLst/>
            <a:cxnLst/>
            <a:rect l="l" t="t" r="r" b="b"/>
            <a:pathLst>
              <a:path w="10287000" h="6644535">
                <a:moveTo>
                  <a:pt x="0" y="0"/>
                </a:moveTo>
                <a:lnTo>
                  <a:pt x="10287000" y="0"/>
                </a:lnTo>
                <a:lnTo>
                  <a:pt x="10287000" y="6644534"/>
                </a:lnTo>
                <a:lnTo>
                  <a:pt x="0" y="6644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818" b="-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9280" y="8106570"/>
            <a:ext cx="9228439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About half of all ﻿science and math </a:t>
            </a:r>
          </a:p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majors report an interest in </a:t>
            </a:r>
          </a:p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becoming a teacher.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899E96-391C-FB09-7C09-A864B6180A78}"/>
              </a:ext>
            </a:extLst>
          </p:cNvPr>
          <p:cNvSpPr txBox="1"/>
          <p:nvPr/>
        </p:nvSpPr>
        <p:spPr>
          <a:xfrm>
            <a:off x="2299583" y="102875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23</cp:revision>
  <dcterms:created xsi:type="dcterms:W3CDTF">2006-08-16T00:00:00Z</dcterms:created>
  <dcterms:modified xsi:type="dcterms:W3CDTF">2023-08-15T20:47:19Z</dcterms:modified>
  <dc:identifier>DAFq-VuYpBs</dc:identifier>
</cp:coreProperties>
</file>