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9BD9A3-A3C8-4E0C-A969-24983C71C937}">
  <a:tblStyle styleId="{F79BD9A3-A3C8-4E0C-A969-24983C71C93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33" autoAdjust="0"/>
  </p:normalViewPr>
  <p:slideViewPr>
    <p:cSldViewPr snapToGrid="0">
      <p:cViewPr varScale="1">
        <p:scale>
          <a:sx n="47" d="100"/>
          <a:sy n="47" d="100"/>
        </p:scale>
        <p:origin x="14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12/1/2023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12/1/2023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12/1/2023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12/1/2023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12/1/2023 with 2023-2024 salary schedule</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567902729"/>
              </p:ext>
            </p:extLst>
          </p:nvPr>
        </p:nvGraphicFramePr>
        <p:xfrm>
          <a:off x="363415" y="2105213"/>
          <a:ext cx="4081250" cy="1476175"/>
        </p:xfrm>
        <a:graphic>
          <a:graphicData uri="http://schemas.openxmlformats.org/drawingml/2006/table">
            <a:tbl>
              <a:tblPr>
                <a:noFill/>
                <a:tableStyleId>{F79BD9A3-A3C8-4E0C-A969-24983C71C937}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Stark County CUSD 100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$36,409-$39,113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179 days </a:t>
            </a:r>
            <a:r>
              <a:rPr lang="en-US" sz="2400" dirty="0">
                <a:solidFill>
                  <a:srgbClr val="7030A0"/>
                </a:solidFill>
                <a:latin typeface="Arial"/>
                <a:ea typeface="Arial"/>
                <a:cs typeface="Arial"/>
                <a:sym typeface="Arial"/>
              </a:rPr>
              <a:t>contract → </a:t>
            </a:r>
            <a:r>
              <a:rPr lang="en-US" sz="2400" dirty="0">
                <a:solidFill>
                  <a:srgbClr val="7030A0"/>
                </a:solidFill>
              </a:rPr>
              <a:t>$37,800 </a:t>
            </a:r>
            <a:r>
              <a:rPr lang="en-US" sz="2400" dirty="0">
                <a:solidFill>
                  <a:srgbClr val="7030A0"/>
                </a:solidFill>
                <a:latin typeface="Arial"/>
                <a:ea typeface="Arial"/>
                <a:cs typeface="Arial"/>
                <a:sym typeface="Arial"/>
              </a:rPr>
              <a:t>= </a:t>
            </a:r>
            <a:r>
              <a:rPr lang="en-US" sz="2400" dirty="0">
                <a:solidFill>
                  <a:srgbClr val="7030A0"/>
                </a:solidFill>
              </a:rPr>
              <a:t>$26</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4102800513"/>
              </p:ext>
            </p:extLst>
          </p:nvPr>
        </p:nvGraphicFramePr>
        <p:xfrm>
          <a:off x="363415" y="2105213"/>
          <a:ext cx="5544300" cy="1476175"/>
        </p:xfrm>
        <a:graphic>
          <a:graphicData uri="http://schemas.openxmlformats.org/drawingml/2006/table">
            <a:tbl>
              <a:tblPr>
                <a:noFill/>
                <a:tableStyleId>{F79BD9A3-A3C8-4E0C-A969-24983C71C937}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Stark County CUSD 100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$36,409-$39,113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$43,691-$46,635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179 days </a:t>
            </a:r>
            <a:r>
              <a:rPr lang="en-US" sz="2400" dirty="0">
                <a:solidFill>
                  <a:srgbClr val="7030A0"/>
                </a:solidFill>
                <a:latin typeface="Arial"/>
                <a:ea typeface="Arial"/>
                <a:cs typeface="Arial"/>
                <a:sym typeface="Arial"/>
              </a:rPr>
              <a:t>contract → </a:t>
            </a:r>
            <a:r>
              <a:rPr lang="en-US" sz="2400" dirty="0">
                <a:solidFill>
                  <a:srgbClr val="7030A0"/>
                </a:solidFill>
              </a:rPr>
              <a:t>$45,200 </a:t>
            </a:r>
            <a:r>
              <a:rPr lang="en-US" sz="2400" dirty="0">
                <a:solidFill>
                  <a:srgbClr val="7030A0"/>
                </a:solidFill>
                <a:latin typeface="Arial"/>
                <a:ea typeface="Arial"/>
                <a:cs typeface="Arial"/>
                <a:sym typeface="Arial"/>
              </a:rPr>
              <a:t>= </a:t>
            </a:r>
            <a:r>
              <a:rPr lang="en-US" sz="2400" dirty="0">
                <a:solidFill>
                  <a:srgbClr val="7030A0"/>
                </a:solidFill>
              </a:rPr>
              <a:t>$32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243802628"/>
              </p:ext>
            </p:extLst>
          </p:nvPr>
        </p:nvGraphicFramePr>
        <p:xfrm>
          <a:off x="363415" y="2105213"/>
          <a:ext cx="8470400" cy="1476175"/>
        </p:xfrm>
        <a:graphic>
          <a:graphicData uri="http://schemas.openxmlformats.org/drawingml/2006/table">
            <a:tbl>
              <a:tblPr>
                <a:noFill/>
                <a:tableStyleId>{F79BD9A3-A3C8-4E0C-A969-24983C71C937}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Stark County CUSD 100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$36,409-$39,113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$43,691-$46,635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$45,731-$48,917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$60,974-$64,381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179 days </a:t>
            </a:r>
            <a:r>
              <a:rPr lang="en-US" sz="2400" dirty="0">
                <a:solidFill>
                  <a:srgbClr val="7030A0"/>
                </a:solidFill>
                <a:latin typeface="Arial"/>
                <a:ea typeface="Arial"/>
                <a:cs typeface="Arial"/>
                <a:sym typeface="Arial"/>
              </a:rPr>
              <a:t>contract → </a:t>
            </a:r>
            <a:r>
              <a:rPr lang="en-US" sz="2400" dirty="0">
                <a:solidFill>
                  <a:srgbClr val="7030A0"/>
                </a:solidFill>
              </a:rPr>
              <a:t>$62,700 </a:t>
            </a:r>
            <a:r>
              <a:rPr lang="en-US" sz="2400" dirty="0">
                <a:solidFill>
                  <a:srgbClr val="7030A0"/>
                </a:solidFill>
                <a:latin typeface="Arial"/>
                <a:ea typeface="Arial"/>
                <a:cs typeface="Arial"/>
                <a:sym typeface="Arial"/>
              </a:rPr>
              <a:t>= </a:t>
            </a:r>
            <a:r>
              <a:rPr lang="en-US" sz="2400" dirty="0">
                <a:solidFill>
                  <a:srgbClr val="7030A0"/>
                </a:solidFill>
              </a:rPr>
              <a:t>$44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88446903"/>
              </p:ext>
            </p:extLst>
          </p:nvPr>
        </p:nvGraphicFramePr>
        <p:xfrm>
          <a:off x="342900" y="1919467"/>
          <a:ext cx="8458225" cy="2303198"/>
        </p:xfrm>
        <a:graphic>
          <a:graphicData uri="http://schemas.openxmlformats.org/drawingml/2006/table">
            <a:tbl>
              <a:tblPr>
                <a:noFill/>
                <a:tableStyleId>{F79BD9A3-A3C8-4E0C-A969-24983C71C937}</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3051950">
                  <a:extLst>
                    <a:ext uri="{9D8B030D-6E8A-4147-A177-3AD203B41FA5}">
                      <a16:colId xmlns:a16="http://schemas.microsoft.com/office/drawing/2014/main" val="20002"/>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Salary</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$68,000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$100,000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260 days</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$142,500</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179 days</a:t>
            </a:r>
            <a:endParaRPr dirty="0"/>
          </a:p>
        </p:txBody>
      </p:sp>
      <p:sp>
        <p:nvSpPr>
          <p:cNvPr id="209" name="Google Shape;209;p29"/>
          <p:cNvSpPr txBox="1"/>
          <p:nvPr/>
        </p:nvSpPr>
        <p:spPr>
          <a:xfrm>
            <a:off x="2930552" y="4843973"/>
            <a:ext cx="58833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7030A0"/>
                </a:solidFill>
              </a:rPr>
              <a:t>215 days contract → $68,000 = $40/hr.</a:t>
            </a:r>
          </a:p>
          <a:p>
            <a:pPr marL="0" marR="0" lvl="0" indent="0" algn="ctr" rtl="0">
              <a:spcBef>
                <a:spcPts val="0"/>
              </a:spcBef>
              <a:spcAft>
                <a:spcPts val="0"/>
              </a:spcAft>
              <a:buNone/>
            </a:pP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260 days contract → $142,500 = $69/hr.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$1,401-$5,335</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$700-$3,319</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985</Words>
  <Application>Microsoft Office PowerPoint</Application>
  <PresentationFormat>On-screen Show (4:3)</PresentationFormat>
  <Paragraphs>91</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2023-12-01T19:40:43Z</dcterms:modified>
</cp:coreProperties>
</file>